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1583" r:id="rId1"/>
  </p:sldMasterIdLst>
  <p:notesMasterIdLst>
    <p:notesMasterId r:id="rId50"/>
  </p:notesMasterIdLst>
  <p:handoutMasterIdLst>
    <p:handoutMasterId r:id="rId51"/>
  </p:handoutMasterIdLst>
  <p:sldIdLst>
    <p:sldId id="610" r:id="rId2"/>
    <p:sldId id="608" r:id="rId3"/>
    <p:sldId id="524" r:id="rId4"/>
    <p:sldId id="529" r:id="rId5"/>
    <p:sldId id="527" r:id="rId6"/>
    <p:sldId id="533" r:id="rId7"/>
    <p:sldId id="597" r:id="rId8"/>
    <p:sldId id="598" r:id="rId9"/>
    <p:sldId id="592" r:id="rId10"/>
    <p:sldId id="595" r:id="rId11"/>
    <p:sldId id="531" r:id="rId12"/>
    <p:sldId id="530" r:id="rId13"/>
    <p:sldId id="528" r:id="rId14"/>
    <p:sldId id="536" r:id="rId15"/>
    <p:sldId id="538" r:id="rId16"/>
    <p:sldId id="593" r:id="rId17"/>
    <p:sldId id="600" r:id="rId18"/>
    <p:sldId id="584" r:id="rId19"/>
    <p:sldId id="594" r:id="rId20"/>
    <p:sldId id="541" r:id="rId21"/>
    <p:sldId id="599" r:id="rId22"/>
    <p:sldId id="575" r:id="rId23"/>
    <p:sldId id="546" r:id="rId24"/>
    <p:sldId id="588" r:id="rId25"/>
    <p:sldId id="589" r:id="rId26"/>
    <p:sldId id="590" r:id="rId27"/>
    <p:sldId id="547" r:id="rId28"/>
    <p:sldId id="561" r:id="rId29"/>
    <p:sldId id="562" r:id="rId30"/>
    <p:sldId id="563" r:id="rId31"/>
    <p:sldId id="564" r:id="rId32"/>
    <p:sldId id="565" r:id="rId33"/>
    <p:sldId id="566" r:id="rId34"/>
    <p:sldId id="567" r:id="rId35"/>
    <p:sldId id="576" r:id="rId36"/>
    <p:sldId id="568" r:id="rId37"/>
    <p:sldId id="577" r:id="rId38"/>
    <p:sldId id="569" r:id="rId39"/>
    <p:sldId id="580" r:id="rId40"/>
    <p:sldId id="572" r:id="rId41"/>
    <p:sldId id="551" r:id="rId42"/>
    <p:sldId id="552" r:id="rId43"/>
    <p:sldId id="553" r:id="rId44"/>
    <p:sldId id="554" r:id="rId45"/>
    <p:sldId id="607" r:id="rId46"/>
    <p:sldId id="603" r:id="rId47"/>
    <p:sldId id="611" r:id="rId48"/>
    <p:sldId id="612" r:id="rId49"/>
  </p:sldIdLst>
  <p:sldSz cx="6950075" cy="5029200"/>
  <p:notesSz cx="7010400" cy="9296400"/>
  <p:defaultTextStyle>
    <a:defPPr>
      <a:defRPr lang="en-US"/>
    </a:defPPr>
    <a:lvl1pPr algn="l" rtl="0" fontAlgn="base">
      <a:spcBef>
        <a:spcPct val="0"/>
      </a:spcBef>
      <a:spcAft>
        <a:spcPct val="0"/>
      </a:spcAft>
      <a:defRPr sz="1200" kern="1200">
        <a:solidFill>
          <a:srgbClr val="5F5F5F"/>
        </a:solidFill>
        <a:latin typeface="Arial" pitchFamily="34" charset="0"/>
        <a:ea typeface="+mn-ea"/>
        <a:cs typeface="+mn-cs"/>
      </a:defRPr>
    </a:lvl1pPr>
    <a:lvl2pPr marL="454016" indent="1588" algn="l" rtl="0" fontAlgn="base">
      <a:spcBef>
        <a:spcPct val="0"/>
      </a:spcBef>
      <a:spcAft>
        <a:spcPct val="0"/>
      </a:spcAft>
      <a:defRPr sz="1200" kern="1200">
        <a:solidFill>
          <a:srgbClr val="5F5F5F"/>
        </a:solidFill>
        <a:latin typeface="Arial" pitchFamily="34" charset="0"/>
        <a:ea typeface="+mn-ea"/>
        <a:cs typeface="+mn-cs"/>
      </a:defRPr>
    </a:lvl2pPr>
    <a:lvl3pPr marL="911206" indent="1588" algn="l" rtl="0" fontAlgn="base">
      <a:spcBef>
        <a:spcPct val="0"/>
      </a:spcBef>
      <a:spcAft>
        <a:spcPct val="0"/>
      </a:spcAft>
      <a:defRPr sz="1200" kern="1200">
        <a:solidFill>
          <a:srgbClr val="5F5F5F"/>
        </a:solidFill>
        <a:latin typeface="Arial" pitchFamily="34" charset="0"/>
        <a:ea typeface="+mn-ea"/>
        <a:cs typeface="+mn-cs"/>
      </a:defRPr>
    </a:lvl3pPr>
    <a:lvl4pPr marL="1368397" indent="1588" algn="l" rtl="0" fontAlgn="base">
      <a:spcBef>
        <a:spcPct val="0"/>
      </a:spcBef>
      <a:spcAft>
        <a:spcPct val="0"/>
      </a:spcAft>
      <a:defRPr sz="1200" kern="1200">
        <a:solidFill>
          <a:srgbClr val="5F5F5F"/>
        </a:solidFill>
        <a:latin typeface="Arial" pitchFamily="34" charset="0"/>
        <a:ea typeface="+mn-ea"/>
        <a:cs typeface="+mn-cs"/>
      </a:defRPr>
    </a:lvl4pPr>
    <a:lvl5pPr marL="1825588" indent="1588" algn="l" rtl="0" fontAlgn="base">
      <a:spcBef>
        <a:spcPct val="0"/>
      </a:spcBef>
      <a:spcAft>
        <a:spcPct val="0"/>
      </a:spcAft>
      <a:defRPr sz="1200" kern="1200">
        <a:solidFill>
          <a:srgbClr val="5F5F5F"/>
        </a:solidFill>
        <a:latin typeface="Arial" pitchFamily="34" charset="0"/>
        <a:ea typeface="+mn-ea"/>
        <a:cs typeface="+mn-cs"/>
      </a:defRPr>
    </a:lvl5pPr>
    <a:lvl6pPr marL="2285954" algn="l" defTabSz="914382" rtl="0" eaLnBrk="1" latinLnBrk="0" hangingPunct="1">
      <a:defRPr sz="1200" kern="1200">
        <a:solidFill>
          <a:srgbClr val="5F5F5F"/>
        </a:solidFill>
        <a:latin typeface="Arial" pitchFamily="34" charset="0"/>
        <a:ea typeface="+mn-ea"/>
        <a:cs typeface="+mn-cs"/>
      </a:defRPr>
    </a:lvl6pPr>
    <a:lvl7pPr marL="2743145" algn="l" defTabSz="914382" rtl="0" eaLnBrk="1" latinLnBrk="0" hangingPunct="1">
      <a:defRPr sz="1200" kern="1200">
        <a:solidFill>
          <a:srgbClr val="5F5F5F"/>
        </a:solidFill>
        <a:latin typeface="Arial" pitchFamily="34" charset="0"/>
        <a:ea typeface="+mn-ea"/>
        <a:cs typeface="+mn-cs"/>
      </a:defRPr>
    </a:lvl7pPr>
    <a:lvl8pPr marL="3200335" algn="l" defTabSz="914382" rtl="0" eaLnBrk="1" latinLnBrk="0" hangingPunct="1">
      <a:defRPr sz="1200" kern="1200">
        <a:solidFill>
          <a:srgbClr val="5F5F5F"/>
        </a:solidFill>
        <a:latin typeface="Arial" pitchFamily="34" charset="0"/>
        <a:ea typeface="+mn-ea"/>
        <a:cs typeface="+mn-cs"/>
      </a:defRPr>
    </a:lvl8pPr>
    <a:lvl9pPr marL="3657526" algn="l" defTabSz="914382" rtl="0" eaLnBrk="1" latinLnBrk="0" hangingPunct="1">
      <a:defRPr sz="1200" kern="1200">
        <a:solidFill>
          <a:srgbClr val="5F5F5F"/>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Zipperer" initials="ez" lastIdx="7" clrIdx="0"/>
  <p:cmAuthor id="1" name="Julie Noland" initials="JN"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60093"/>
    <a:srgbClr val="FF3399"/>
    <a:srgbClr val="FBF6CD"/>
    <a:srgbClr val="F4E096"/>
    <a:srgbClr val="DC8A38"/>
    <a:srgbClr val="CF863D"/>
    <a:srgbClr val="F1D777"/>
    <a:srgbClr val="DCEEB0"/>
    <a:srgbClr val="F1C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330" autoAdjust="0"/>
  </p:normalViewPr>
  <p:slideViewPr>
    <p:cSldViewPr snapToGrid="0">
      <p:cViewPr varScale="1">
        <p:scale>
          <a:sx n="64" d="100"/>
          <a:sy n="64" d="100"/>
        </p:scale>
        <p:origin x="-1306" y="-67"/>
      </p:cViewPr>
      <p:guideLst>
        <p:guide orient="horz" pos="1584"/>
        <p:guide pos="21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5" d="100"/>
          <a:sy n="85" d="100"/>
        </p:scale>
        <p:origin x="-280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21691-2635-4A7A-B828-4509ADD2C50E}"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A1C1E452-139C-40D5-BCFD-D0B041EB88C8}">
      <dgm:prSet phldrT="[Text]" custT="1"/>
      <dgm:spPr/>
      <dgm:t>
        <a:bodyPr/>
        <a:lstStyle/>
        <a:p>
          <a:r>
            <a:rPr lang="en-US" sz="1700" b="1" dirty="0" smtClean="0"/>
            <a:t>Bachelor’s Degree</a:t>
          </a:r>
          <a:endParaRPr lang="en-US" sz="1700" b="1" dirty="0"/>
        </a:p>
      </dgm:t>
    </dgm:pt>
    <dgm:pt modelId="{2600C60F-8029-4E0E-AB9D-D306701CB8FF}" type="parTrans" cxnId="{A0BD1612-7D65-4A43-A5A1-A1FB12038517}">
      <dgm:prSet/>
      <dgm:spPr/>
      <dgm:t>
        <a:bodyPr/>
        <a:lstStyle/>
        <a:p>
          <a:endParaRPr lang="en-US"/>
        </a:p>
      </dgm:t>
    </dgm:pt>
    <dgm:pt modelId="{276B0F14-7FD0-43E1-BE0F-74F17F3DDCDC}" type="sibTrans" cxnId="{A0BD1612-7D65-4A43-A5A1-A1FB12038517}">
      <dgm:prSet/>
      <dgm:spPr/>
      <dgm:t>
        <a:bodyPr/>
        <a:lstStyle/>
        <a:p>
          <a:endParaRPr lang="en-US"/>
        </a:p>
      </dgm:t>
    </dgm:pt>
    <dgm:pt modelId="{1DCEFBDA-B3C3-47C6-90F1-8ACA3EB4D629}">
      <dgm:prSet phldrT="[Text]" custT="1"/>
      <dgm:spPr/>
      <dgm:t>
        <a:bodyPr/>
        <a:lstStyle/>
        <a:p>
          <a:r>
            <a:rPr lang="en-US" sz="1700" b="1" dirty="0" smtClean="0"/>
            <a:t>Core Academic Major or Concentration</a:t>
          </a:r>
          <a:endParaRPr lang="en-US" sz="1700" b="1" dirty="0"/>
        </a:p>
      </dgm:t>
    </dgm:pt>
    <dgm:pt modelId="{7E7A49E3-5BCB-4192-8A03-AA7243A849B2}" type="parTrans" cxnId="{37A59C55-7B93-430E-AE42-BA0190B501AA}">
      <dgm:prSet/>
      <dgm:spPr/>
      <dgm:t>
        <a:bodyPr/>
        <a:lstStyle/>
        <a:p>
          <a:endParaRPr lang="en-US"/>
        </a:p>
      </dgm:t>
    </dgm:pt>
    <dgm:pt modelId="{F8E74760-955E-470B-9E69-63AF81E372CD}" type="sibTrans" cxnId="{37A59C55-7B93-430E-AE42-BA0190B501AA}">
      <dgm:prSet/>
      <dgm:spPr/>
      <dgm:t>
        <a:bodyPr/>
        <a:lstStyle/>
        <a:p>
          <a:endParaRPr lang="en-US"/>
        </a:p>
      </dgm:t>
    </dgm:pt>
    <dgm:pt modelId="{81C74265-5DE8-4217-A578-972C5FC52174}">
      <dgm:prSet phldrT="[Text]" custT="1"/>
      <dgm:spPr/>
      <dgm:t>
        <a:bodyPr/>
        <a:lstStyle/>
        <a:p>
          <a:r>
            <a:rPr lang="en-US" sz="1700" b="1" dirty="0" smtClean="0"/>
            <a:t>Evidence of Subject Matter Knowledge</a:t>
          </a:r>
          <a:endParaRPr lang="en-US" sz="1700" b="1" dirty="0"/>
        </a:p>
      </dgm:t>
    </dgm:pt>
    <dgm:pt modelId="{0DD0ED1F-1E96-44EF-BB4D-66F08338C2BE}" type="parTrans" cxnId="{8BC46F13-8A17-4329-99D7-C55D76823314}">
      <dgm:prSet/>
      <dgm:spPr/>
      <dgm:t>
        <a:bodyPr/>
        <a:lstStyle/>
        <a:p>
          <a:endParaRPr lang="en-US"/>
        </a:p>
      </dgm:t>
    </dgm:pt>
    <dgm:pt modelId="{43D8A191-D79E-4328-92B4-A4BDD32ABC75}" type="sibTrans" cxnId="{8BC46F13-8A17-4329-99D7-C55D76823314}">
      <dgm:prSet/>
      <dgm:spPr/>
      <dgm:t>
        <a:bodyPr/>
        <a:lstStyle/>
        <a:p>
          <a:endParaRPr lang="en-US"/>
        </a:p>
      </dgm:t>
    </dgm:pt>
    <dgm:pt modelId="{88FFDAB3-F387-46DE-92B6-62D9CB38D66D}">
      <dgm:prSet phldrT="[Text]" custT="1"/>
      <dgm:spPr/>
      <dgm:t>
        <a:bodyPr/>
        <a:lstStyle/>
        <a:p>
          <a:r>
            <a:rPr lang="en-US" sz="1700" b="1" dirty="0" smtClean="0"/>
            <a:t>Appropriate Teaching Assignment</a:t>
          </a:r>
          <a:endParaRPr lang="en-US" sz="1700" b="1" dirty="0"/>
        </a:p>
      </dgm:t>
    </dgm:pt>
    <dgm:pt modelId="{17219B17-0DDC-41CE-A5CE-15EBE9A45475}" type="parTrans" cxnId="{F9DB5DCE-FA50-4CF1-B082-26FB67114251}">
      <dgm:prSet/>
      <dgm:spPr/>
      <dgm:t>
        <a:bodyPr/>
        <a:lstStyle/>
        <a:p>
          <a:endParaRPr lang="en-US"/>
        </a:p>
      </dgm:t>
    </dgm:pt>
    <dgm:pt modelId="{34B13845-60C3-4DD2-A888-28B12A9B5A29}" type="sibTrans" cxnId="{F9DB5DCE-FA50-4CF1-B082-26FB67114251}">
      <dgm:prSet/>
      <dgm:spPr/>
      <dgm:t>
        <a:bodyPr/>
        <a:lstStyle/>
        <a:p>
          <a:endParaRPr lang="en-US"/>
        </a:p>
      </dgm:t>
    </dgm:pt>
    <dgm:pt modelId="{2B74FAC1-6B5D-4074-840E-ADC0774F82A0}">
      <dgm:prSet phldrT="[Text]" custT="1"/>
      <dgm:spPr/>
      <dgm:t>
        <a:bodyPr/>
        <a:lstStyle/>
        <a:p>
          <a:r>
            <a:rPr lang="en-US" sz="1400" b="1" dirty="0" smtClean="0"/>
            <a:t>Academic Major or equivalent</a:t>
          </a:r>
          <a:endParaRPr lang="en-US" sz="1400" b="1" dirty="0"/>
        </a:p>
      </dgm:t>
    </dgm:pt>
    <dgm:pt modelId="{93E2EA24-1F26-44B8-B82C-552BD92AB821}" type="parTrans" cxnId="{84B197E5-465A-4080-9777-FF6E215078D2}">
      <dgm:prSet/>
      <dgm:spPr/>
      <dgm:t>
        <a:bodyPr/>
        <a:lstStyle/>
        <a:p>
          <a:endParaRPr lang="en-US"/>
        </a:p>
      </dgm:t>
    </dgm:pt>
    <dgm:pt modelId="{9B64BC19-035E-4ACB-9E23-0D27DBA6E172}" type="sibTrans" cxnId="{84B197E5-465A-4080-9777-FF6E215078D2}">
      <dgm:prSet/>
      <dgm:spPr/>
      <dgm:t>
        <a:bodyPr/>
        <a:lstStyle/>
        <a:p>
          <a:endParaRPr lang="en-US"/>
        </a:p>
      </dgm:t>
    </dgm:pt>
    <dgm:pt modelId="{1E5C3CEE-A831-4CC3-8D6D-1942242677D7}">
      <dgm:prSet phldrT="[Text]" custT="1"/>
      <dgm:spPr/>
      <dgm:t>
        <a:bodyPr/>
        <a:lstStyle/>
        <a:p>
          <a:pPr marL="114300" indent="-114300"/>
          <a:r>
            <a:rPr lang="en-US" sz="1400" b="1" dirty="0" smtClean="0"/>
            <a:t>Aligned to content fields and grade levels on certificate</a:t>
          </a:r>
          <a:endParaRPr lang="en-US" sz="1400" b="1" dirty="0"/>
        </a:p>
      </dgm:t>
    </dgm:pt>
    <dgm:pt modelId="{E30E9712-8547-44F0-80D9-749065E06F5F}" type="parTrans" cxnId="{FF31D5F9-42C6-48AA-9580-1DB2A23C0615}">
      <dgm:prSet/>
      <dgm:spPr/>
      <dgm:t>
        <a:bodyPr/>
        <a:lstStyle/>
        <a:p>
          <a:endParaRPr lang="en-US"/>
        </a:p>
      </dgm:t>
    </dgm:pt>
    <dgm:pt modelId="{2B3B05E0-D89E-4382-AACD-C5B4ADA49354}" type="sibTrans" cxnId="{FF31D5F9-42C6-48AA-9580-1DB2A23C0615}">
      <dgm:prSet/>
      <dgm:spPr/>
      <dgm:t>
        <a:bodyPr/>
        <a:lstStyle/>
        <a:p>
          <a:endParaRPr lang="en-US"/>
        </a:p>
      </dgm:t>
    </dgm:pt>
    <dgm:pt modelId="{594B57E6-01A6-4DD9-9B6D-BAA6285D129E}">
      <dgm:prSet phldrT="[Text]" custT="1"/>
      <dgm:spPr/>
      <dgm:t>
        <a:bodyPr/>
        <a:lstStyle/>
        <a:p>
          <a:pPr marL="0" indent="0" algn="l" defTabSz="688975">
            <a:lnSpc>
              <a:spcPct val="90000"/>
            </a:lnSpc>
            <a:spcBef>
              <a:spcPct val="0"/>
            </a:spcBef>
            <a:spcAft>
              <a:spcPct val="15000"/>
            </a:spcAft>
            <a:buNone/>
          </a:pPr>
          <a:endParaRPr lang="en-US" sz="1400" b="1" dirty="0"/>
        </a:p>
      </dgm:t>
    </dgm:pt>
    <dgm:pt modelId="{8EE233CD-F3F3-40DD-BB45-28FA55201109}" type="parTrans" cxnId="{C91AB6A4-81C2-4864-BDD9-30CF134362B0}">
      <dgm:prSet/>
      <dgm:spPr/>
      <dgm:t>
        <a:bodyPr/>
        <a:lstStyle/>
        <a:p>
          <a:endParaRPr lang="en-US"/>
        </a:p>
      </dgm:t>
    </dgm:pt>
    <dgm:pt modelId="{F46EA47B-544A-4F2A-BBD1-DA0304853685}" type="sibTrans" cxnId="{C91AB6A4-81C2-4864-BDD9-30CF134362B0}">
      <dgm:prSet/>
      <dgm:spPr/>
      <dgm:t>
        <a:bodyPr/>
        <a:lstStyle/>
        <a:p>
          <a:endParaRPr lang="en-US"/>
        </a:p>
      </dgm:t>
    </dgm:pt>
    <dgm:pt modelId="{D0D95A9A-C6F6-4638-BA09-EEA1A767EBA5}">
      <dgm:prSet phldrT="[Text]" custT="1"/>
      <dgm:spPr/>
      <dgm:t>
        <a:bodyPr/>
        <a:lstStyle/>
        <a:p>
          <a:pPr marL="119063" marR="0" indent="-119063" algn="l" defTabSz="914400" eaLnBrk="1" fontAlgn="auto" latinLnBrk="0" hangingPunct="1">
            <a:lnSpc>
              <a:spcPct val="100000"/>
            </a:lnSpc>
            <a:spcBef>
              <a:spcPts val="0"/>
            </a:spcBef>
            <a:spcAft>
              <a:spcPts val="0"/>
            </a:spcAft>
            <a:buClrTx/>
            <a:buSzTx/>
            <a:buFontTx/>
            <a:buNone/>
            <a:tabLst/>
            <a:defRPr/>
          </a:pPr>
          <a:r>
            <a:rPr lang="en-US" sz="1400" b="1" dirty="0" smtClean="0"/>
            <a:t>Minimum 15 semester </a:t>
          </a:r>
          <a:r>
            <a:rPr lang="en-US" sz="1400" b="1" dirty="0" err="1" smtClean="0"/>
            <a:t>hrs</a:t>
          </a:r>
          <a:r>
            <a:rPr lang="en-US" sz="1400" b="1" dirty="0" smtClean="0"/>
            <a:t> middle grades</a:t>
          </a:r>
          <a:endParaRPr lang="en-US" sz="1400" b="1" dirty="0"/>
        </a:p>
      </dgm:t>
    </dgm:pt>
    <dgm:pt modelId="{119760A5-9511-4202-BF39-E5C615493AE7}" type="parTrans" cxnId="{2FF801AE-6AA7-460B-92FB-2933B07946DE}">
      <dgm:prSet/>
      <dgm:spPr/>
      <dgm:t>
        <a:bodyPr/>
        <a:lstStyle/>
        <a:p>
          <a:endParaRPr lang="en-US"/>
        </a:p>
      </dgm:t>
    </dgm:pt>
    <dgm:pt modelId="{6FD0F5FD-6050-40AB-83FA-B40BB0631854}" type="sibTrans" cxnId="{2FF801AE-6AA7-460B-92FB-2933B07946DE}">
      <dgm:prSet/>
      <dgm:spPr/>
      <dgm:t>
        <a:bodyPr/>
        <a:lstStyle/>
        <a:p>
          <a:endParaRPr lang="en-US"/>
        </a:p>
      </dgm:t>
    </dgm:pt>
    <dgm:pt modelId="{D6B7DEFB-BAD5-4906-A50C-7ACC35EB97C6}">
      <dgm:prSet phldrT="[Text]" custT="1"/>
      <dgm:spPr/>
      <dgm:t>
        <a:bodyPr/>
        <a:lstStyle/>
        <a:p>
          <a:r>
            <a:rPr lang="en-US" sz="1400" b="1" dirty="0" smtClean="0"/>
            <a:t>Appropriate GACE Assessment</a:t>
          </a:r>
          <a:endParaRPr lang="en-US" sz="1400" b="1" dirty="0"/>
        </a:p>
      </dgm:t>
    </dgm:pt>
    <dgm:pt modelId="{A7D90B41-5309-4F7E-873D-72926985D836}" type="parTrans" cxnId="{C98BB1A6-9534-46F4-A489-6BC02AD61C23}">
      <dgm:prSet/>
      <dgm:spPr/>
      <dgm:t>
        <a:bodyPr/>
        <a:lstStyle/>
        <a:p>
          <a:endParaRPr lang="en-US"/>
        </a:p>
      </dgm:t>
    </dgm:pt>
    <dgm:pt modelId="{74324334-7DC8-4C82-913D-959F5AFE0351}" type="sibTrans" cxnId="{C98BB1A6-9534-46F4-A489-6BC02AD61C23}">
      <dgm:prSet/>
      <dgm:spPr/>
      <dgm:t>
        <a:bodyPr/>
        <a:lstStyle/>
        <a:p>
          <a:endParaRPr lang="en-US"/>
        </a:p>
      </dgm:t>
    </dgm:pt>
    <dgm:pt modelId="{12220628-7787-438A-9CFF-05906B106E65}">
      <dgm:prSet phldrT="[Text]" custT="1"/>
      <dgm:spPr/>
      <dgm:t>
        <a:bodyPr/>
        <a:lstStyle/>
        <a:p>
          <a:pPr marL="117475" indent="-117475" defTabSz="457200"/>
          <a:r>
            <a:rPr lang="en-US" sz="1400" b="1" dirty="0" smtClean="0"/>
            <a:t>From a GaPSC accepted, accredited institution of higher education</a:t>
          </a:r>
          <a:endParaRPr lang="en-US" sz="1400" b="1" dirty="0"/>
        </a:p>
      </dgm:t>
    </dgm:pt>
    <dgm:pt modelId="{3390872E-DB18-4542-8FDF-90EC8BBAE724}" type="parTrans" cxnId="{24A8D800-ABD4-44A0-BF89-A8F958039C00}">
      <dgm:prSet/>
      <dgm:spPr/>
      <dgm:t>
        <a:bodyPr/>
        <a:lstStyle/>
        <a:p>
          <a:endParaRPr lang="en-US"/>
        </a:p>
      </dgm:t>
    </dgm:pt>
    <dgm:pt modelId="{18D05D75-6B82-4FBA-91F8-B75469CA5EF7}" type="sibTrans" cxnId="{24A8D800-ABD4-44A0-BF89-A8F958039C00}">
      <dgm:prSet/>
      <dgm:spPr/>
      <dgm:t>
        <a:bodyPr/>
        <a:lstStyle/>
        <a:p>
          <a:endParaRPr lang="en-US"/>
        </a:p>
      </dgm:t>
    </dgm:pt>
    <dgm:pt modelId="{8617B03B-4711-471B-A93F-9B405ED4E92C}">
      <dgm:prSet phldrT="[Text]" custT="1"/>
      <dgm:spPr/>
      <dgm:t>
        <a:bodyPr/>
        <a:lstStyle/>
        <a:p>
          <a:r>
            <a:rPr lang="en-US" sz="1700" b="1" dirty="0" smtClean="0"/>
            <a:t>Valid Georgia Teaching Certificate</a:t>
          </a:r>
          <a:endParaRPr lang="en-US" sz="1700" b="1" dirty="0"/>
        </a:p>
      </dgm:t>
    </dgm:pt>
    <dgm:pt modelId="{0CC63D91-58FF-4E66-991C-0B9B6AED771A}" type="parTrans" cxnId="{45D506E7-FF1F-4ED8-98B0-5B54BB4CC78F}">
      <dgm:prSet/>
      <dgm:spPr/>
      <dgm:t>
        <a:bodyPr/>
        <a:lstStyle/>
        <a:p>
          <a:endParaRPr lang="en-US"/>
        </a:p>
      </dgm:t>
    </dgm:pt>
    <dgm:pt modelId="{BA5D71F4-EA4C-4B16-8395-A6680A9E76E5}" type="sibTrans" cxnId="{45D506E7-FF1F-4ED8-98B0-5B54BB4CC78F}">
      <dgm:prSet/>
      <dgm:spPr/>
      <dgm:t>
        <a:bodyPr/>
        <a:lstStyle/>
        <a:p>
          <a:endParaRPr lang="en-US"/>
        </a:p>
      </dgm:t>
    </dgm:pt>
    <dgm:pt modelId="{958D1BFA-8FE6-42B9-9A39-36861929A4C4}">
      <dgm:prSet phldrT="[Text]" custT="1"/>
      <dgm:spPr/>
      <dgm:t>
        <a:bodyPr/>
        <a:lstStyle/>
        <a:p>
          <a:pPr marL="112713" indent="-111125"/>
          <a:r>
            <a:rPr lang="en-US" sz="1400" b="1" dirty="0" smtClean="0"/>
            <a:t>Renewable or Non-Renewable, not Waivers</a:t>
          </a:r>
          <a:endParaRPr lang="en-US" sz="1400" b="1" dirty="0"/>
        </a:p>
      </dgm:t>
    </dgm:pt>
    <dgm:pt modelId="{2B214027-75CD-4DC3-AD45-AA2F91936340}" type="parTrans" cxnId="{2ACE21D6-F702-4A3B-AAEE-2E4B5CBE038C}">
      <dgm:prSet/>
      <dgm:spPr/>
      <dgm:t>
        <a:bodyPr/>
        <a:lstStyle/>
        <a:p>
          <a:endParaRPr lang="en-US"/>
        </a:p>
      </dgm:t>
    </dgm:pt>
    <dgm:pt modelId="{4AE8552E-1357-467A-B9E7-0B8272F6B758}" type="sibTrans" cxnId="{2ACE21D6-F702-4A3B-AAEE-2E4B5CBE038C}">
      <dgm:prSet/>
      <dgm:spPr/>
      <dgm:t>
        <a:bodyPr/>
        <a:lstStyle/>
        <a:p>
          <a:endParaRPr lang="en-US"/>
        </a:p>
      </dgm:t>
    </dgm:pt>
    <dgm:pt modelId="{6F7ACB0C-4591-436F-9428-EAB4634D6613}">
      <dgm:prSet phldrT="[Text]" custT="1"/>
      <dgm:spPr/>
      <dgm:t>
        <a:bodyPr/>
        <a:lstStyle/>
        <a:p>
          <a:pPr marL="119063" marR="0" indent="-119063" algn="l" defTabSz="914400" eaLnBrk="1" fontAlgn="auto" latinLnBrk="0" hangingPunct="1">
            <a:lnSpc>
              <a:spcPct val="100000"/>
            </a:lnSpc>
            <a:spcBef>
              <a:spcPts val="0"/>
            </a:spcBef>
            <a:spcAft>
              <a:spcPts val="0"/>
            </a:spcAft>
            <a:buClrTx/>
            <a:buSzTx/>
            <a:buFontTx/>
            <a:buNone/>
            <a:tabLst/>
            <a:defRPr/>
          </a:pPr>
          <a:r>
            <a:rPr lang="en-US" sz="1400" b="1" dirty="0" smtClean="0"/>
            <a:t>Minimum 21 semester </a:t>
          </a:r>
          <a:r>
            <a:rPr lang="en-US" sz="1400" b="1" dirty="0" err="1" smtClean="0"/>
            <a:t>hrs</a:t>
          </a:r>
          <a:r>
            <a:rPr lang="en-US" sz="1400" b="1" dirty="0" smtClean="0"/>
            <a:t> secondary grades</a:t>
          </a:r>
        </a:p>
        <a:p>
          <a:pPr marL="0" indent="0" algn="l" defTabSz="688975">
            <a:lnSpc>
              <a:spcPct val="90000"/>
            </a:lnSpc>
            <a:spcBef>
              <a:spcPct val="0"/>
            </a:spcBef>
            <a:spcAft>
              <a:spcPct val="15000"/>
            </a:spcAft>
            <a:buNone/>
          </a:pPr>
          <a:endParaRPr lang="en-US" sz="1400" b="1" dirty="0"/>
        </a:p>
      </dgm:t>
    </dgm:pt>
    <dgm:pt modelId="{C1B16A4B-48D2-46BF-8996-5E8D941824CE}" type="parTrans" cxnId="{1D5C38CE-A37B-4C61-9F3A-1344B395F478}">
      <dgm:prSet/>
      <dgm:spPr/>
      <dgm:t>
        <a:bodyPr/>
        <a:lstStyle/>
        <a:p>
          <a:endParaRPr lang="en-US"/>
        </a:p>
      </dgm:t>
    </dgm:pt>
    <dgm:pt modelId="{597A3B94-0367-479D-858F-781093D1D34C}" type="sibTrans" cxnId="{1D5C38CE-A37B-4C61-9F3A-1344B395F478}">
      <dgm:prSet/>
      <dgm:spPr/>
      <dgm:t>
        <a:bodyPr/>
        <a:lstStyle/>
        <a:p>
          <a:endParaRPr lang="en-US"/>
        </a:p>
      </dgm:t>
    </dgm:pt>
    <dgm:pt modelId="{CB3E2EE7-CFA3-4EFE-96E4-82A8AA627EB0}" type="pres">
      <dgm:prSet presAssocID="{17C21691-2635-4A7A-B828-4509ADD2C50E}" presName="Name0" presStyleCnt="0">
        <dgm:presLayoutVars>
          <dgm:dir/>
          <dgm:animLvl val="lvl"/>
          <dgm:resizeHandles val="exact"/>
        </dgm:presLayoutVars>
      </dgm:prSet>
      <dgm:spPr/>
      <dgm:t>
        <a:bodyPr/>
        <a:lstStyle/>
        <a:p>
          <a:endParaRPr lang="en-US"/>
        </a:p>
      </dgm:t>
    </dgm:pt>
    <dgm:pt modelId="{1C4DCFEE-B2A8-49B0-AE9A-C7EA09EA6D14}" type="pres">
      <dgm:prSet presAssocID="{A1C1E452-139C-40D5-BCFD-D0B041EB88C8}" presName="linNode" presStyleCnt="0"/>
      <dgm:spPr/>
      <dgm:t>
        <a:bodyPr/>
        <a:lstStyle/>
        <a:p>
          <a:endParaRPr lang="en-US"/>
        </a:p>
      </dgm:t>
    </dgm:pt>
    <dgm:pt modelId="{3EE1AD3B-01AC-4D37-B05D-5B459CF88C60}" type="pres">
      <dgm:prSet presAssocID="{A1C1E452-139C-40D5-BCFD-D0B041EB88C8}" presName="parentText" presStyleLbl="node1" presStyleIdx="0" presStyleCnt="5" custLinFactNeighborX="482" custLinFactNeighborY="-1271">
        <dgm:presLayoutVars>
          <dgm:chMax val="1"/>
          <dgm:bulletEnabled val="1"/>
        </dgm:presLayoutVars>
      </dgm:prSet>
      <dgm:spPr/>
      <dgm:t>
        <a:bodyPr/>
        <a:lstStyle/>
        <a:p>
          <a:endParaRPr lang="en-US"/>
        </a:p>
      </dgm:t>
    </dgm:pt>
    <dgm:pt modelId="{6EA0DE10-4CAF-4DFD-8B92-54D2CDE7E79C}" type="pres">
      <dgm:prSet presAssocID="{A1C1E452-139C-40D5-BCFD-D0B041EB88C8}" presName="descendantText" presStyleLbl="alignAccFollowNode1" presStyleIdx="0" presStyleCnt="5" custScaleX="112686">
        <dgm:presLayoutVars>
          <dgm:bulletEnabled val="1"/>
        </dgm:presLayoutVars>
      </dgm:prSet>
      <dgm:spPr/>
      <dgm:t>
        <a:bodyPr/>
        <a:lstStyle/>
        <a:p>
          <a:endParaRPr lang="en-US"/>
        </a:p>
      </dgm:t>
    </dgm:pt>
    <dgm:pt modelId="{D5507E48-5EB4-42FB-BBC0-ED27D5A94EDE}" type="pres">
      <dgm:prSet presAssocID="{276B0F14-7FD0-43E1-BE0F-74F17F3DDCDC}" presName="sp" presStyleCnt="0"/>
      <dgm:spPr/>
      <dgm:t>
        <a:bodyPr/>
        <a:lstStyle/>
        <a:p>
          <a:endParaRPr lang="en-US"/>
        </a:p>
      </dgm:t>
    </dgm:pt>
    <dgm:pt modelId="{BF4F7D1C-401D-4691-8F92-24661BB4105F}" type="pres">
      <dgm:prSet presAssocID="{1DCEFBDA-B3C3-47C6-90F1-8ACA3EB4D629}" presName="linNode" presStyleCnt="0"/>
      <dgm:spPr/>
      <dgm:t>
        <a:bodyPr/>
        <a:lstStyle/>
        <a:p>
          <a:endParaRPr lang="en-US"/>
        </a:p>
      </dgm:t>
    </dgm:pt>
    <dgm:pt modelId="{DAC93912-3761-4C15-9FEB-FFB3430B59C7}" type="pres">
      <dgm:prSet presAssocID="{1DCEFBDA-B3C3-47C6-90F1-8ACA3EB4D629}" presName="parentText" presStyleLbl="node1" presStyleIdx="1" presStyleCnt="5">
        <dgm:presLayoutVars>
          <dgm:chMax val="1"/>
          <dgm:bulletEnabled val="1"/>
        </dgm:presLayoutVars>
      </dgm:prSet>
      <dgm:spPr/>
      <dgm:t>
        <a:bodyPr/>
        <a:lstStyle/>
        <a:p>
          <a:endParaRPr lang="en-US"/>
        </a:p>
      </dgm:t>
    </dgm:pt>
    <dgm:pt modelId="{31382EC2-45AF-4D5C-9616-E12C687CB94F}" type="pres">
      <dgm:prSet presAssocID="{1DCEFBDA-B3C3-47C6-90F1-8ACA3EB4D629}" presName="descendantText" presStyleLbl="alignAccFollowNode1" presStyleIdx="1" presStyleCnt="5" custScaleX="111072" custLinFactNeighborY="-3707">
        <dgm:presLayoutVars>
          <dgm:bulletEnabled val="1"/>
        </dgm:presLayoutVars>
      </dgm:prSet>
      <dgm:spPr/>
      <dgm:t>
        <a:bodyPr/>
        <a:lstStyle/>
        <a:p>
          <a:endParaRPr lang="en-US"/>
        </a:p>
      </dgm:t>
    </dgm:pt>
    <dgm:pt modelId="{AF92C54B-0C03-4E96-9179-731C598283D1}" type="pres">
      <dgm:prSet presAssocID="{F8E74760-955E-470B-9E69-63AF81E372CD}" presName="sp" presStyleCnt="0"/>
      <dgm:spPr/>
      <dgm:t>
        <a:bodyPr/>
        <a:lstStyle/>
        <a:p>
          <a:endParaRPr lang="en-US"/>
        </a:p>
      </dgm:t>
    </dgm:pt>
    <dgm:pt modelId="{86548014-E665-4831-B052-E7C571F0B44F}" type="pres">
      <dgm:prSet presAssocID="{81C74265-5DE8-4217-A578-972C5FC52174}" presName="linNode" presStyleCnt="0"/>
      <dgm:spPr/>
      <dgm:t>
        <a:bodyPr/>
        <a:lstStyle/>
        <a:p>
          <a:endParaRPr lang="en-US"/>
        </a:p>
      </dgm:t>
    </dgm:pt>
    <dgm:pt modelId="{00E99FE2-214D-4F6F-88A1-790435705526}" type="pres">
      <dgm:prSet presAssocID="{81C74265-5DE8-4217-A578-972C5FC52174}" presName="parentText" presStyleLbl="node1" presStyleIdx="2" presStyleCnt="5">
        <dgm:presLayoutVars>
          <dgm:chMax val="1"/>
          <dgm:bulletEnabled val="1"/>
        </dgm:presLayoutVars>
      </dgm:prSet>
      <dgm:spPr/>
      <dgm:t>
        <a:bodyPr/>
        <a:lstStyle/>
        <a:p>
          <a:endParaRPr lang="en-US"/>
        </a:p>
      </dgm:t>
    </dgm:pt>
    <dgm:pt modelId="{64A68B8A-6205-410F-A67C-0049D8D83DD1}" type="pres">
      <dgm:prSet presAssocID="{81C74265-5DE8-4217-A578-972C5FC52174}" presName="descendantText" presStyleLbl="alignAccFollowNode1" presStyleIdx="2" presStyleCnt="5" custScaleX="109170">
        <dgm:presLayoutVars>
          <dgm:bulletEnabled val="1"/>
        </dgm:presLayoutVars>
      </dgm:prSet>
      <dgm:spPr/>
      <dgm:t>
        <a:bodyPr/>
        <a:lstStyle/>
        <a:p>
          <a:endParaRPr lang="en-US"/>
        </a:p>
      </dgm:t>
    </dgm:pt>
    <dgm:pt modelId="{67EF74EF-229B-463F-8159-09804FA439AC}" type="pres">
      <dgm:prSet presAssocID="{43D8A191-D79E-4328-92B4-A4BDD32ABC75}" presName="sp" presStyleCnt="0"/>
      <dgm:spPr/>
      <dgm:t>
        <a:bodyPr/>
        <a:lstStyle/>
        <a:p>
          <a:endParaRPr lang="en-US"/>
        </a:p>
      </dgm:t>
    </dgm:pt>
    <dgm:pt modelId="{A1F004E1-307D-409F-8067-7F3F94470BFF}" type="pres">
      <dgm:prSet presAssocID="{8617B03B-4711-471B-A93F-9B405ED4E92C}" presName="linNode" presStyleCnt="0"/>
      <dgm:spPr/>
      <dgm:t>
        <a:bodyPr/>
        <a:lstStyle/>
        <a:p>
          <a:endParaRPr lang="en-US"/>
        </a:p>
      </dgm:t>
    </dgm:pt>
    <dgm:pt modelId="{B1A0B59E-C633-4996-96F6-1BC0965592F3}" type="pres">
      <dgm:prSet presAssocID="{8617B03B-4711-471B-A93F-9B405ED4E92C}" presName="parentText" presStyleLbl="node1" presStyleIdx="3" presStyleCnt="5" custLinFactNeighborX="-458" custLinFactNeighborY="0">
        <dgm:presLayoutVars>
          <dgm:chMax val="1"/>
          <dgm:bulletEnabled val="1"/>
        </dgm:presLayoutVars>
      </dgm:prSet>
      <dgm:spPr/>
      <dgm:t>
        <a:bodyPr/>
        <a:lstStyle/>
        <a:p>
          <a:endParaRPr lang="en-US"/>
        </a:p>
      </dgm:t>
    </dgm:pt>
    <dgm:pt modelId="{E3532B0B-8581-4E5D-9DF4-C0A15AF4D6E3}" type="pres">
      <dgm:prSet presAssocID="{8617B03B-4711-471B-A93F-9B405ED4E92C}" presName="descendantText" presStyleLbl="alignAccFollowNode1" presStyleIdx="3" presStyleCnt="5" custScaleX="105994">
        <dgm:presLayoutVars>
          <dgm:bulletEnabled val="1"/>
        </dgm:presLayoutVars>
      </dgm:prSet>
      <dgm:spPr/>
      <dgm:t>
        <a:bodyPr/>
        <a:lstStyle/>
        <a:p>
          <a:endParaRPr lang="en-US"/>
        </a:p>
      </dgm:t>
    </dgm:pt>
    <dgm:pt modelId="{EECEA7BA-4BA1-4103-A5D5-E830502F9EED}" type="pres">
      <dgm:prSet presAssocID="{BA5D71F4-EA4C-4B16-8395-A6680A9E76E5}" presName="sp" presStyleCnt="0"/>
      <dgm:spPr/>
      <dgm:t>
        <a:bodyPr/>
        <a:lstStyle/>
        <a:p>
          <a:endParaRPr lang="en-US"/>
        </a:p>
      </dgm:t>
    </dgm:pt>
    <dgm:pt modelId="{6C53CC99-2E0F-4CA0-9DBC-422B2796C4DE}" type="pres">
      <dgm:prSet presAssocID="{88FFDAB3-F387-46DE-92B6-62D9CB38D66D}" presName="linNode" presStyleCnt="0"/>
      <dgm:spPr/>
      <dgm:t>
        <a:bodyPr/>
        <a:lstStyle/>
        <a:p>
          <a:endParaRPr lang="en-US"/>
        </a:p>
      </dgm:t>
    </dgm:pt>
    <dgm:pt modelId="{17B07056-3806-4EC4-AD55-E268143A8A17}" type="pres">
      <dgm:prSet presAssocID="{88FFDAB3-F387-46DE-92B6-62D9CB38D66D}" presName="parentText" presStyleLbl="node1" presStyleIdx="4" presStyleCnt="5">
        <dgm:presLayoutVars>
          <dgm:chMax val="1"/>
          <dgm:bulletEnabled val="1"/>
        </dgm:presLayoutVars>
      </dgm:prSet>
      <dgm:spPr/>
      <dgm:t>
        <a:bodyPr/>
        <a:lstStyle/>
        <a:p>
          <a:endParaRPr lang="en-US"/>
        </a:p>
      </dgm:t>
    </dgm:pt>
    <dgm:pt modelId="{462367D0-17CB-42C5-AD14-C891A7003B2E}" type="pres">
      <dgm:prSet presAssocID="{88FFDAB3-F387-46DE-92B6-62D9CB38D66D}" presName="descendantText" presStyleLbl="alignAccFollowNode1" presStyleIdx="4" presStyleCnt="5" custScaleX="107514" custLinFactNeighborX="4868" custLinFactNeighborY="0">
        <dgm:presLayoutVars>
          <dgm:bulletEnabled val="1"/>
        </dgm:presLayoutVars>
      </dgm:prSet>
      <dgm:spPr/>
      <dgm:t>
        <a:bodyPr/>
        <a:lstStyle/>
        <a:p>
          <a:endParaRPr lang="en-US"/>
        </a:p>
      </dgm:t>
    </dgm:pt>
  </dgm:ptLst>
  <dgm:cxnLst>
    <dgm:cxn modelId="{FA3694E7-DC50-4DD3-A2E9-EF13DD5E06DC}" type="presOf" srcId="{1DCEFBDA-B3C3-47C6-90F1-8ACA3EB4D629}" destId="{DAC93912-3761-4C15-9FEB-FFB3430B59C7}" srcOrd="0" destOrd="0" presId="urn:microsoft.com/office/officeart/2005/8/layout/vList5"/>
    <dgm:cxn modelId="{FF31D5F9-42C6-48AA-9580-1DB2A23C0615}" srcId="{88FFDAB3-F387-46DE-92B6-62D9CB38D66D}" destId="{1E5C3CEE-A831-4CC3-8D6D-1942242677D7}" srcOrd="0" destOrd="0" parTransId="{E30E9712-8547-44F0-80D9-749065E06F5F}" sibTransId="{2B3B05E0-D89E-4382-AACD-C5B4ADA49354}"/>
    <dgm:cxn modelId="{815E15B6-57F3-46AA-919D-FEC604E8A47B}" type="presOf" srcId="{17C21691-2635-4A7A-B828-4509ADD2C50E}" destId="{CB3E2EE7-CFA3-4EFE-96E4-82A8AA627EB0}" srcOrd="0" destOrd="0" presId="urn:microsoft.com/office/officeart/2005/8/layout/vList5"/>
    <dgm:cxn modelId="{45D506E7-FF1F-4ED8-98B0-5B54BB4CC78F}" srcId="{17C21691-2635-4A7A-B828-4509ADD2C50E}" destId="{8617B03B-4711-471B-A93F-9B405ED4E92C}" srcOrd="3" destOrd="0" parTransId="{0CC63D91-58FF-4E66-991C-0B9B6AED771A}" sibTransId="{BA5D71F4-EA4C-4B16-8395-A6680A9E76E5}"/>
    <dgm:cxn modelId="{C98BB1A6-9534-46F4-A489-6BC02AD61C23}" srcId="{81C74265-5DE8-4217-A578-972C5FC52174}" destId="{D6B7DEFB-BAD5-4906-A50C-7ACC35EB97C6}" srcOrd="1" destOrd="0" parTransId="{A7D90B41-5309-4F7E-873D-72926985D836}" sibTransId="{74324334-7DC8-4C82-913D-959F5AFE0351}"/>
    <dgm:cxn modelId="{A0BD1612-7D65-4A43-A5A1-A1FB12038517}" srcId="{17C21691-2635-4A7A-B828-4509ADD2C50E}" destId="{A1C1E452-139C-40D5-BCFD-D0B041EB88C8}" srcOrd="0" destOrd="0" parTransId="{2600C60F-8029-4E0E-AB9D-D306701CB8FF}" sibTransId="{276B0F14-7FD0-43E1-BE0F-74F17F3DDCDC}"/>
    <dgm:cxn modelId="{84B197E5-465A-4080-9777-FF6E215078D2}" srcId="{81C74265-5DE8-4217-A578-972C5FC52174}" destId="{2B74FAC1-6B5D-4074-840E-ADC0774F82A0}" srcOrd="0" destOrd="0" parTransId="{93E2EA24-1F26-44B8-B82C-552BD92AB821}" sibTransId="{9B64BC19-035E-4ACB-9E23-0D27DBA6E172}"/>
    <dgm:cxn modelId="{DDE60DEF-4370-4190-8D33-66A977285A63}" type="presOf" srcId="{8617B03B-4711-471B-A93F-9B405ED4E92C}" destId="{B1A0B59E-C633-4996-96F6-1BC0965592F3}" srcOrd="0" destOrd="0" presId="urn:microsoft.com/office/officeart/2005/8/layout/vList5"/>
    <dgm:cxn modelId="{D0F3F9FE-186B-403B-A138-303E849BD59D}" type="presOf" srcId="{88FFDAB3-F387-46DE-92B6-62D9CB38D66D}" destId="{17B07056-3806-4EC4-AD55-E268143A8A17}" srcOrd="0" destOrd="0" presId="urn:microsoft.com/office/officeart/2005/8/layout/vList5"/>
    <dgm:cxn modelId="{2FF801AE-6AA7-460B-92FB-2933B07946DE}" srcId="{1DCEFBDA-B3C3-47C6-90F1-8ACA3EB4D629}" destId="{D0D95A9A-C6F6-4638-BA09-EEA1A767EBA5}" srcOrd="1" destOrd="0" parTransId="{119760A5-9511-4202-BF39-E5C615493AE7}" sibTransId="{6FD0F5FD-6050-40AB-83FA-B40BB0631854}"/>
    <dgm:cxn modelId="{303A86B0-1A04-4F72-BF32-B02E516CC0ED}" type="presOf" srcId="{12220628-7787-438A-9CFF-05906B106E65}" destId="{6EA0DE10-4CAF-4DFD-8B92-54D2CDE7E79C}" srcOrd="0" destOrd="0" presId="urn:microsoft.com/office/officeart/2005/8/layout/vList5"/>
    <dgm:cxn modelId="{1D5C38CE-A37B-4C61-9F3A-1344B395F478}" srcId="{1DCEFBDA-B3C3-47C6-90F1-8ACA3EB4D629}" destId="{6F7ACB0C-4591-436F-9428-EAB4634D6613}" srcOrd="2" destOrd="0" parTransId="{C1B16A4B-48D2-46BF-8996-5E8D941824CE}" sibTransId="{597A3B94-0367-479D-858F-781093D1D34C}"/>
    <dgm:cxn modelId="{9AFF3A55-D0F8-4A13-8048-9409CAF7FB32}" type="presOf" srcId="{2B74FAC1-6B5D-4074-840E-ADC0774F82A0}" destId="{64A68B8A-6205-410F-A67C-0049D8D83DD1}" srcOrd="0" destOrd="0" presId="urn:microsoft.com/office/officeart/2005/8/layout/vList5"/>
    <dgm:cxn modelId="{C91AB6A4-81C2-4864-BDD9-30CF134362B0}" srcId="{1DCEFBDA-B3C3-47C6-90F1-8ACA3EB4D629}" destId="{594B57E6-01A6-4DD9-9B6D-BAA6285D129E}" srcOrd="0" destOrd="0" parTransId="{8EE233CD-F3F3-40DD-BB45-28FA55201109}" sibTransId="{F46EA47B-544A-4F2A-BBD1-DA0304853685}"/>
    <dgm:cxn modelId="{F9DB5DCE-FA50-4CF1-B082-26FB67114251}" srcId="{17C21691-2635-4A7A-B828-4509ADD2C50E}" destId="{88FFDAB3-F387-46DE-92B6-62D9CB38D66D}" srcOrd="4" destOrd="0" parTransId="{17219B17-0DDC-41CE-A5CE-15EBE9A45475}" sibTransId="{34B13845-60C3-4DD2-A888-28B12A9B5A29}"/>
    <dgm:cxn modelId="{FC148474-7509-47A4-948C-588FE7C33674}" type="presOf" srcId="{D6B7DEFB-BAD5-4906-A50C-7ACC35EB97C6}" destId="{64A68B8A-6205-410F-A67C-0049D8D83DD1}" srcOrd="0" destOrd="1" presId="urn:microsoft.com/office/officeart/2005/8/layout/vList5"/>
    <dgm:cxn modelId="{4407FD8F-CB71-4999-9906-ABF21C7E25A2}" type="presOf" srcId="{594B57E6-01A6-4DD9-9B6D-BAA6285D129E}" destId="{31382EC2-45AF-4D5C-9616-E12C687CB94F}" srcOrd="0" destOrd="0" presId="urn:microsoft.com/office/officeart/2005/8/layout/vList5"/>
    <dgm:cxn modelId="{D3E23231-6317-47E6-99B5-754B0637BE04}" type="presOf" srcId="{1E5C3CEE-A831-4CC3-8D6D-1942242677D7}" destId="{462367D0-17CB-42C5-AD14-C891A7003B2E}" srcOrd="0" destOrd="0" presId="urn:microsoft.com/office/officeart/2005/8/layout/vList5"/>
    <dgm:cxn modelId="{8BC46F13-8A17-4329-99D7-C55D76823314}" srcId="{17C21691-2635-4A7A-B828-4509ADD2C50E}" destId="{81C74265-5DE8-4217-A578-972C5FC52174}" srcOrd="2" destOrd="0" parTransId="{0DD0ED1F-1E96-44EF-BB4D-66F08338C2BE}" sibTransId="{43D8A191-D79E-4328-92B4-A4BDD32ABC75}"/>
    <dgm:cxn modelId="{ABAAE9C1-5649-4BD8-BC35-994FC8B0C5C0}" type="presOf" srcId="{A1C1E452-139C-40D5-BCFD-D0B041EB88C8}" destId="{3EE1AD3B-01AC-4D37-B05D-5B459CF88C60}" srcOrd="0" destOrd="0" presId="urn:microsoft.com/office/officeart/2005/8/layout/vList5"/>
    <dgm:cxn modelId="{4D3D46F1-781E-45EF-93A2-A6A3099AAF9E}" type="presOf" srcId="{6F7ACB0C-4591-436F-9428-EAB4634D6613}" destId="{31382EC2-45AF-4D5C-9616-E12C687CB94F}" srcOrd="0" destOrd="2" presId="urn:microsoft.com/office/officeart/2005/8/layout/vList5"/>
    <dgm:cxn modelId="{2ACE21D6-F702-4A3B-AAEE-2E4B5CBE038C}" srcId="{8617B03B-4711-471B-A93F-9B405ED4E92C}" destId="{958D1BFA-8FE6-42B9-9A39-36861929A4C4}" srcOrd="0" destOrd="0" parTransId="{2B214027-75CD-4DC3-AD45-AA2F91936340}" sibTransId="{4AE8552E-1357-467A-B9E7-0B8272F6B758}"/>
    <dgm:cxn modelId="{4C7E5258-2FB0-48C6-B7E8-7BC59C403C2F}" type="presOf" srcId="{958D1BFA-8FE6-42B9-9A39-36861929A4C4}" destId="{E3532B0B-8581-4E5D-9DF4-C0A15AF4D6E3}" srcOrd="0" destOrd="0" presId="urn:microsoft.com/office/officeart/2005/8/layout/vList5"/>
    <dgm:cxn modelId="{37A59C55-7B93-430E-AE42-BA0190B501AA}" srcId="{17C21691-2635-4A7A-B828-4509ADD2C50E}" destId="{1DCEFBDA-B3C3-47C6-90F1-8ACA3EB4D629}" srcOrd="1" destOrd="0" parTransId="{7E7A49E3-5BCB-4192-8A03-AA7243A849B2}" sibTransId="{F8E74760-955E-470B-9E69-63AF81E372CD}"/>
    <dgm:cxn modelId="{F7FB74FC-C459-4A2C-B88D-705873647BB5}" type="presOf" srcId="{D0D95A9A-C6F6-4638-BA09-EEA1A767EBA5}" destId="{31382EC2-45AF-4D5C-9616-E12C687CB94F}" srcOrd="0" destOrd="1" presId="urn:microsoft.com/office/officeart/2005/8/layout/vList5"/>
    <dgm:cxn modelId="{24A8D800-ABD4-44A0-BF89-A8F958039C00}" srcId="{A1C1E452-139C-40D5-BCFD-D0B041EB88C8}" destId="{12220628-7787-438A-9CFF-05906B106E65}" srcOrd="0" destOrd="0" parTransId="{3390872E-DB18-4542-8FDF-90EC8BBAE724}" sibTransId="{18D05D75-6B82-4FBA-91F8-B75469CA5EF7}"/>
    <dgm:cxn modelId="{AFF01051-C112-4437-85AC-16D2B9258840}" type="presOf" srcId="{81C74265-5DE8-4217-A578-972C5FC52174}" destId="{00E99FE2-214D-4F6F-88A1-790435705526}" srcOrd="0" destOrd="0" presId="urn:microsoft.com/office/officeart/2005/8/layout/vList5"/>
    <dgm:cxn modelId="{5B02FCF7-2FD6-4BC9-B60D-01534C8D45A8}" type="presParOf" srcId="{CB3E2EE7-CFA3-4EFE-96E4-82A8AA627EB0}" destId="{1C4DCFEE-B2A8-49B0-AE9A-C7EA09EA6D14}" srcOrd="0" destOrd="0" presId="urn:microsoft.com/office/officeart/2005/8/layout/vList5"/>
    <dgm:cxn modelId="{C63A08A6-50D7-4BED-8875-78A0587E089C}" type="presParOf" srcId="{1C4DCFEE-B2A8-49B0-AE9A-C7EA09EA6D14}" destId="{3EE1AD3B-01AC-4D37-B05D-5B459CF88C60}" srcOrd="0" destOrd="0" presId="urn:microsoft.com/office/officeart/2005/8/layout/vList5"/>
    <dgm:cxn modelId="{EB4FB55B-5756-4573-AE39-AB018AFB5F23}" type="presParOf" srcId="{1C4DCFEE-B2A8-49B0-AE9A-C7EA09EA6D14}" destId="{6EA0DE10-4CAF-4DFD-8B92-54D2CDE7E79C}" srcOrd="1" destOrd="0" presId="urn:microsoft.com/office/officeart/2005/8/layout/vList5"/>
    <dgm:cxn modelId="{FB32AC90-F049-444B-BC0C-0853E3793EC7}" type="presParOf" srcId="{CB3E2EE7-CFA3-4EFE-96E4-82A8AA627EB0}" destId="{D5507E48-5EB4-42FB-BBC0-ED27D5A94EDE}" srcOrd="1" destOrd="0" presId="urn:microsoft.com/office/officeart/2005/8/layout/vList5"/>
    <dgm:cxn modelId="{D6F67EEB-E5F3-474A-A49B-2FF4C93D288D}" type="presParOf" srcId="{CB3E2EE7-CFA3-4EFE-96E4-82A8AA627EB0}" destId="{BF4F7D1C-401D-4691-8F92-24661BB4105F}" srcOrd="2" destOrd="0" presId="urn:microsoft.com/office/officeart/2005/8/layout/vList5"/>
    <dgm:cxn modelId="{D85D7A27-13BA-4FE3-AC17-087DD2BBBA6D}" type="presParOf" srcId="{BF4F7D1C-401D-4691-8F92-24661BB4105F}" destId="{DAC93912-3761-4C15-9FEB-FFB3430B59C7}" srcOrd="0" destOrd="0" presId="urn:microsoft.com/office/officeart/2005/8/layout/vList5"/>
    <dgm:cxn modelId="{4C0A729D-E955-42F8-A2CA-2D10B27BCBD9}" type="presParOf" srcId="{BF4F7D1C-401D-4691-8F92-24661BB4105F}" destId="{31382EC2-45AF-4D5C-9616-E12C687CB94F}" srcOrd="1" destOrd="0" presId="urn:microsoft.com/office/officeart/2005/8/layout/vList5"/>
    <dgm:cxn modelId="{73810526-7B19-4324-A743-3A2E50339A5E}" type="presParOf" srcId="{CB3E2EE7-CFA3-4EFE-96E4-82A8AA627EB0}" destId="{AF92C54B-0C03-4E96-9179-731C598283D1}" srcOrd="3" destOrd="0" presId="urn:microsoft.com/office/officeart/2005/8/layout/vList5"/>
    <dgm:cxn modelId="{2985F124-6BCF-4AB1-A14F-2F6C68AEC2CE}" type="presParOf" srcId="{CB3E2EE7-CFA3-4EFE-96E4-82A8AA627EB0}" destId="{86548014-E665-4831-B052-E7C571F0B44F}" srcOrd="4" destOrd="0" presId="urn:microsoft.com/office/officeart/2005/8/layout/vList5"/>
    <dgm:cxn modelId="{1C5BE571-7CA5-44AA-8CF5-AC315507512B}" type="presParOf" srcId="{86548014-E665-4831-B052-E7C571F0B44F}" destId="{00E99FE2-214D-4F6F-88A1-790435705526}" srcOrd="0" destOrd="0" presId="urn:microsoft.com/office/officeart/2005/8/layout/vList5"/>
    <dgm:cxn modelId="{36836A91-0FC7-40BE-A8E0-2217463DC2AD}" type="presParOf" srcId="{86548014-E665-4831-B052-E7C571F0B44F}" destId="{64A68B8A-6205-410F-A67C-0049D8D83DD1}" srcOrd="1" destOrd="0" presId="urn:microsoft.com/office/officeart/2005/8/layout/vList5"/>
    <dgm:cxn modelId="{6BFADC79-169E-4927-9E58-24B0074C2102}" type="presParOf" srcId="{CB3E2EE7-CFA3-4EFE-96E4-82A8AA627EB0}" destId="{67EF74EF-229B-463F-8159-09804FA439AC}" srcOrd="5" destOrd="0" presId="urn:microsoft.com/office/officeart/2005/8/layout/vList5"/>
    <dgm:cxn modelId="{EA0B4834-DB82-435C-B702-7BCD1C6DC4B5}" type="presParOf" srcId="{CB3E2EE7-CFA3-4EFE-96E4-82A8AA627EB0}" destId="{A1F004E1-307D-409F-8067-7F3F94470BFF}" srcOrd="6" destOrd="0" presId="urn:microsoft.com/office/officeart/2005/8/layout/vList5"/>
    <dgm:cxn modelId="{347F3E75-D9AB-475C-B1AD-E0EC32F58355}" type="presParOf" srcId="{A1F004E1-307D-409F-8067-7F3F94470BFF}" destId="{B1A0B59E-C633-4996-96F6-1BC0965592F3}" srcOrd="0" destOrd="0" presId="urn:microsoft.com/office/officeart/2005/8/layout/vList5"/>
    <dgm:cxn modelId="{549F7AF2-FDCD-4CB1-87A8-7C84DE910EDB}" type="presParOf" srcId="{A1F004E1-307D-409F-8067-7F3F94470BFF}" destId="{E3532B0B-8581-4E5D-9DF4-C0A15AF4D6E3}" srcOrd="1" destOrd="0" presId="urn:microsoft.com/office/officeart/2005/8/layout/vList5"/>
    <dgm:cxn modelId="{73925578-91B9-4044-8104-56638E253F96}" type="presParOf" srcId="{CB3E2EE7-CFA3-4EFE-96E4-82A8AA627EB0}" destId="{EECEA7BA-4BA1-4103-A5D5-E830502F9EED}" srcOrd="7" destOrd="0" presId="urn:microsoft.com/office/officeart/2005/8/layout/vList5"/>
    <dgm:cxn modelId="{39DB223D-4E3C-441C-BA57-3F748C49ACC6}" type="presParOf" srcId="{CB3E2EE7-CFA3-4EFE-96E4-82A8AA627EB0}" destId="{6C53CC99-2E0F-4CA0-9DBC-422B2796C4DE}" srcOrd="8" destOrd="0" presId="urn:microsoft.com/office/officeart/2005/8/layout/vList5"/>
    <dgm:cxn modelId="{27500736-F4BF-4692-8B5C-FE54AD6F068E}" type="presParOf" srcId="{6C53CC99-2E0F-4CA0-9DBC-422B2796C4DE}" destId="{17B07056-3806-4EC4-AD55-E268143A8A17}" srcOrd="0" destOrd="0" presId="urn:microsoft.com/office/officeart/2005/8/layout/vList5"/>
    <dgm:cxn modelId="{5DED6B08-576D-4808-9315-43FD7040A13B}" type="presParOf" srcId="{6C53CC99-2E0F-4CA0-9DBC-422B2796C4DE}" destId="{462367D0-17CB-42C5-AD14-C891A7003B2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4A7EA8-BC2A-4EC4-B96C-7C0756C7F4B5}"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062FC999-6C25-4FCF-BD55-B9A724F6F95E}">
      <dgm:prSet phldrT="[Text]"/>
      <dgm:spPr/>
      <dgm:t>
        <a:bodyPr/>
        <a:lstStyle/>
        <a:p>
          <a:r>
            <a:rPr lang="en-US" dirty="0" smtClean="0"/>
            <a:t>Teaching Assignment</a:t>
          </a:r>
          <a:endParaRPr lang="en-US" dirty="0"/>
        </a:p>
      </dgm:t>
    </dgm:pt>
    <dgm:pt modelId="{B4504DD2-9FBA-4635-B551-13D95FD23AE7}" type="parTrans" cxnId="{C82DB565-9A35-42C3-BF16-A3C86E4A7B39}">
      <dgm:prSet/>
      <dgm:spPr/>
      <dgm:t>
        <a:bodyPr/>
        <a:lstStyle/>
        <a:p>
          <a:endParaRPr lang="en-US"/>
        </a:p>
      </dgm:t>
    </dgm:pt>
    <dgm:pt modelId="{1D68C086-A0F2-4333-ACD5-D09AA140FC4F}" type="sibTrans" cxnId="{C82DB565-9A35-42C3-BF16-A3C86E4A7B39}">
      <dgm:prSet/>
      <dgm:spPr/>
      <dgm:t>
        <a:bodyPr/>
        <a:lstStyle/>
        <a:p>
          <a:endParaRPr lang="en-US"/>
        </a:p>
      </dgm:t>
    </dgm:pt>
    <dgm:pt modelId="{E388521C-5CAC-4ACF-B656-DFF1477C7A08}">
      <dgm:prSet phldrT="[Text]"/>
      <dgm:spPr/>
      <dgm:t>
        <a:bodyPr/>
        <a:lstStyle/>
        <a:p>
          <a:r>
            <a:rPr lang="en-US" b="1" dirty="0" smtClean="0"/>
            <a:t>Core Academic Content Subject</a:t>
          </a:r>
          <a:endParaRPr lang="en-US" b="1" dirty="0"/>
        </a:p>
      </dgm:t>
    </dgm:pt>
    <dgm:pt modelId="{7CC7BEEC-B98F-4FB1-8DE8-CD2C9B808755}" type="parTrans" cxnId="{4D097C77-7B40-4DA7-9B88-D1114C10678B}">
      <dgm:prSet/>
      <dgm:spPr/>
      <dgm:t>
        <a:bodyPr/>
        <a:lstStyle/>
        <a:p>
          <a:endParaRPr lang="en-US"/>
        </a:p>
      </dgm:t>
    </dgm:pt>
    <dgm:pt modelId="{DF17EB74-5B53-4B78-8A37-132F4F7E2395}" type="sibTrans" cxnId="{4D097C77-7B40-4DA7-9B88-D1114C10678B}">
      <dgm:prSet/>
      <dgm:spPr/>
      <dgm:t>
        <a:bodyPr/>
        <a:lstStyle/>
        <a:p>
          <a:endParaRPr lang="en-US"/>
        </a:p>
      </dgm:t>
    </dgm:pt>
    <dgm:pt modelId="{6F5D10C3-B9D7-4D02-B311-5752A80854E5}">
      <dgm:prSet phldrT="[Text]"/>
      <dgm:spPr/>
      <dgm:t>
        <a:bodyPr/>
        <a:lstStyle/>
        <a:p>
          <a:r>
            <a:rPr lang="en-US" b="1" dirty="0" smtClean="0"/>
            <a:t>Grade Level of Instruction</a:t>
          </a:r>
          <a:endParaRPr lang="en-US" b="1" dirty="0"/>
        </a:p>
      </dgm:t>
    </dgm:pt>
    <dgm:pt modelId="{E18022A4-9667-4BC0-A891-97E957C22710}" type="parTrans" cxnId="{5F30596A-136C-42FC-885F-659A64A21062}">
      <dgm:prSet/>
      <dgm:spPr/>
      <dgm:t>
        <a:bodyPr/>
        <a:lstStyle/>
        <a:p>
          <a:endParaRPr lang="en-US"/>
        </a:p>
      </dgm:t>
    </dgm:pt>
    <dgm:pt modelId="{523360CE-11C9-4C01-8125-A8C7350860A3}" type="sibTrans" cxnId="{5F30596A-136C-42FC-885F-659A64A21062}">
      <dgm:prSet/>
      <dgm:spPr/>
      <dgm:t>
        <a:bodyPr/>
        <a:lstStyle/>
        <a:p>
          <a:endParaRPr lang="en-US"/>
        </a:p>
      </dgm:t>
    </dgm:pt>
    <dgm:pt modelId="{544ABE8F-B61F-4E2B-BA2E-83C5E7B7F215}">
      <dgm:prSet phldrT="[Text]"/>
      <dgm:spPr/>
      <dgm:t>
        <a:bodyPr/>
        <a:lstStyle/>
        <a:p>
          <a:r>
            <a:rPr lang="en-US" dirty="0" smtClean="0"/>
            <a:t>Teaching Certificate Field</a:t>
          </a:r>
          <a:endParaRPr lang="en-US" dirty="0"/>
        </a:p>
      </dgm:t>
    </dgm:pt>
    <dgm:pt modelId="{1B1F8078-F013-4AA5-B384-FAF6D88E1F60}" type="parTrans" cxnId="{5448AE10-3C03-4024-A2A8-62AA5BDC018E}">
      <dgm:prSet/>
      <dgm:spPr/>
      <dgm:t>
        <a:bodyPr/>
        <a:lstStyle/>
        <a:p>
          <a:endParaRPr lang="en-US"/>
        </a:p>
      </dgm:t>
    </dgm:pt>
    <dgm:pt modelId="{E454D851-979A-4D28-A2F0-21CFAA315C86}" type="sibTrans" cxnId="{5448AE10-3C03-4024-A2A8-62AA5BDC018E}">
      <dgm:prSet/>
      <dgm:spPr/>
      <dgm:t>
        <a:bodyPr/>
        <a:lstStyle/>
        <a:p>
          <a:endParaRPr lang="en-US"/>
        </a:p>
      </dgm:t>
    </dgm:pt>
    <dgm:pt modelId="{3BD83524-C61F-48E2-840C-BD94589D6E8F}">
      <dgm:prSet phldrT="[Text]"/>
      <dgm:spPr/>
      <dgm:t>
        <a:bodyPr/>
        <a:lstStyle/>
        <a:p>
          <a:r>
            <a:rPr lang="en-US" b="1" dirty="0" smtClean="0"/>
            <a:t>Core Academic Content Subject</a:t>
          </a:r>
          <a:endParaRPr lang="en-US" b="1" dirty="0"/>
        </a:p>
      </dgm:t>
    </dgm:pt>
    <dgm:pt modelId="{FE2E2777-3BDF-4FED-941B-CE478D5EE7DC}" type="parTrans" cxnId="{666FA3AC-5EE7-4548-A182-A6A9339E4250}">
      <dgm:prSet/>
      <dgm:spPr/>
      <dgm:t>
        <a:bodyPr/>
        <a:lstStyle/>
        <a:p>
          <a:endParaRPr lang="en-US"/>
        </a:p>
      </dgm:t>
    </dgm:pt>
    <dgm:pt modelId="{56D12E82-88BE-401B-BFA2-7EB778DDA289}" type="sibTrans" cxnId="{666FA3AC-5EE7-4548-A182-A6A9339E4250}">
      <dgm:prSet/>
      <dgm:spPr/>
      <dgm:t>
        <a:bodyPr/>
        <a:lstStyle/>
        <a:p>
          <a:endParaRPr lang="en-US"/>
        </a:p>
      </dgm:t>
    </dgm:pt>
    <dgm:pt modelId="{439E07CB-5F5F-4335-9C16-3B5687044792}">
      <dgm:prSet phldrT="[Text]"/>
      <dgm:spPr/>
      <dgm:t>
        <a:bodyPr/>
        <a:lstStyle/>
        <a:p>
          <a:r>
            <a:rPr lang="en-US" b="1" dirty="0" smtClean="0"/>
            <a:t>Grade Level Span</a:t>
          </a:r>
        </a:p>
        <a:p>
          <a:r>
            <a:rPr lang="en-US" b="1" dirty="0" smtClean="0"/>
            <a:t>P-5, 4-8, 6-12, P-12</a:t>
          </a:r>
          <a:endParaRPr lang="en-US" b="1" dirty="0"/>
        </a:p>
      </dgm:t>
    </dgm:pt>
    <dgm:pt modelId="{9FE7D4C5-BB01-47D6-8397-9B2521BCF472}" type="parTrans" cxnId="{23518EFE-0333-4132-A4E6-6E46155DE68E}">
      <dgm:prSet/>
      <dgm:spPr/>
      <dgm:t>
        <a:bodyPr/>
        <a:lstStyle/>
        <a:p>
          <a:endParaRPr lang="en-US"/>
        </a:p>
      </dgm:t>
    </dgm:pt>
    <dgm:pt modelId="{C5EC3324-95BF-4029-88FB-9714F3A860FC}" type="sibTrans" cxnId="{23518EFE-0333-4132-A4E6-6E46155DE68E}">
      <dgm:prSet/>
      <dgm:spPr/>
      <dgm:t>
        <a:bodyPr/>
        <a:lstStyle/>
        <a:p>
          <a:endParaRPr lang="en-US"/>
        </a:p>
      </dgm:t>
    </dgm:pt>
    <dgm:pt modelId="{CC6EB051-1405-44F5-A49C-8FC495CDAF9D}" type="pres">
      <dgm:prSet presAssocID="{454A7EA8-BC2A-4EC4-B96C-7C0756C7F4B5}" presName="theList" presStyleCnt="0">
        <dgm:presLayoutVars>
          <dgm:dir/>
          <dgm:animLvl val="lvl"/>
          <dgm:resizeHandles val="exact"/>
        </dgm:presLayoutVars>
      </dgm:prSet>
      <dgm:spPr/>
      <dgm:t>
        <a:bodyPr/>
        <a:lstStyle/>
        <a:p>
          <a:endParaRPr lang="en-US"/>
        </a:p>
      </dgm:t>
    </dgm:pt>
    <dgm:pt modelId="{5E2AC5E8-A3F6-4896-9D16-40A36264EC9E}" type="pres">
      <dgm:prSet presAssocID="{062FC999-6C25-4FCF-BD55-B9A724F6F95E}" presName="compNode" presStyleCnt="0"/>
      <dgm:spPr/>
      <dgm:t>
        <a:bodyPr/>
        <a:lstStyle/>
        <a:p>
          <a:endParaRPr lang="en-US"/>
        </a:p>
      </dgm:t>
    </dgm:pt>
    <dgm:pt modelId="{99EDF991-D2A8-4837-8D68-28B2ABD44106}" type="pres">
      <dgm:prSet presAssocID="{062FC999-6C25-4FCF-BD55-B9A724F6F95E}" presName="aNode" presStyleLbl="bgShp" presStyleIdx="0" presStyleCnt="2" custLinFactNeighborX="321" custLinFactNeighborY="1456"/>
      <dgm:spPr/>
      <dgm:t>
        <a:bodyPr/>
        <a:lstStyle/>
        <a:p>
          <a:endParaRPr lang="en-US"/>
        </a:p>
      </dgm:t>
    </dgm:pt>
    <dgm:pt modelId="{7E7EDF15-EF30-465D-911C-BABC4A9849EF}" type="pres">
      <dgm:prSet presAssocID="{062FC999-6C25-4FCF-BD55-B9A724F6F95E}" presName="textNode" presStyleLbl="bgShp" presStyleIdx="0" presStyleCnt="2"/>
      <dgm:spPr/>
      <dgm:t>
        <a:bodyPr/>
        <a:lstStyle/>
        <a:p>
          <a:endParaRPr lang="en-US"/>
        </a:p>
      </dgm:t>
    </dgm:pt>
    <dgm:pt modelId="{2B17553B-4309-4AED-B1AB-8EF08C60BF0A}" type="pres">
      <dgm:prSet presAssocID="{062FC999-6C25-4FCF-BD55-B9A724F6F95E}" presName="compChildNode" presStyleCnt="0"/>
      <dgm:spPr/>
      <dgm:t>
        <a:bodyPr/>
        <a:lstStyle/>
        <a:p>
          <a:endParaRPr lang="en-US"/>
        </a:p>
      </dgm:t>
    </dgm:pt>
    <dgm:pt modelId="{DFEA9BD1-1F84-4707-9B2E-55AC7CBB1A8C}" type="pres">
      <dgm:prSet presAssocID="{062FC999-6C25-4FCF-BD55-B9A724F6F95E}" presName="theInnerList" presStyleCnt="0"/>
      <dgm:spPr/>
      <dgm:t>
        <a:bodyPr/>
        <a:lstStyle/>
        <a:p>
          <a:endParaRPr lang="en-US"/>
        </a:p>
      </dgm:t>
    </dgm:pt>
    <dgm:pt modelId="{1187C3A4-12E6-42A4-BB57-6D726306C51F}" type="pres">
      <dgm:prSet presAssocID="{E388521C-5CAC-4ACF-B656-DFF1477C7A08}" presName="childNode" presStyleLbl="node1" presStyleIdx="0" presStyleCnt="4">
        <dgm:presLayoutVars>
          <dgm:bulletEnabled val="1"/>
        </dgm:presLayoutVars>
      </dgm:prSet>
      <dgm:spPr/>
      <dgm:t>
        <a:bodyPr/>
        <a:lstStyle/>
        <a:p>
          <a:endParaRPr lang="en-US"/>
        </a:p>
      </dgm:t>
    </dgm:pt>
    <dgm:pt modelId="{29F85680-8CC1-4589-AAED-FEEE1AB03872}" type="pres">
      <dgm:prSet presAssocID="{E388521C-5CAC-4ACF-B656-DFF1477C7A08}" presName="aSpace2" presStyleCnt="0"/>
      <dgm:spPr/>
      <dgm:t>
        <a:bodyPr/>
        <a:lstStyle/>
        <a:p>
          <a:endParaRPr lang="en-US"/>
        </a:p>
      </dgm:t>
    </dgm:pt>
    <dgm:pt modelId="{DF86B49E-5980-4B34-9F38-269897924001}" type="pres">
      <dgm:prSet presAssocID="{6F5D10C3-B9D7-4D02-B311-5752A80854E5}" presName="childNode" presStyleLbl="node1" presStyleIdx="1" presStyleCnt="4">
        <dgm:presLayoutVars>
          <dgm:bulletEnabled val="1"/>
        </dgm:presLayoutVars>
      </dgm:prSet>
      <dgm:spPr/>
      <dgm:t>
        <a:bodyPr/>
        <a:lstStyle/>
        <a:p>
          <a:endParaRPr lang="en-US"/>
        </a:p>
      </dgm:t>
    </dgm:pt>
    <dgm:pt modelId="{76C5B89F-472D-495D-96DF-DAA16FB70126}" type="pres">
      <dgm:prSet presAssocID="{062FC999-6C25-4FCF-BD55-B9A724F6F95E}" presName="aSpace" presStyleCnt="0"/>
      <dgm:spPr/>
      <dgm:t>
        <a:bodyPr/>
        <a:lstStyle/>
        <a:p>
          <a:endParaRPr lang="en-US"/>
        </a:p>
      </dgm:t>
    </dgm:pt>
    <dgm:pt modelId="{D8A4E590-C1A6-49F9-9778-D7949B7EFD55}" type="pres">
      <dgm:prSet presAssocID="{544ABE8F-B61F-4E2B-BA2E-83C5E7B7F215}" presName="compNode" presStyleCnt="0"/>
      <dgm:spPr/>
      <dgm:t>
        <a:bodyPr/>
        <a:lstStyle/>
        <a:p>
          <a:endParaRPr lang="en-US"/>
        </a:p>
      </dgm:t>
    </dgm:pt>
    <dgm:pt modelId="{A42EEA55-B888-4003-BB02-EB9BE56D2519}" type="pres">
      <dgm:prSet presAssocID="{544ABE8F-B61F-4E2B-BA2E-83C5E7B7F215}" presName="aNode" presStyleLbl="bgShp" presStyleIdx="1" presStyleCnt="2"/>
      <dgm:spPr/>
      <dgm:t>
        <a:bodyPr/>
        <a:lstStyle/>
        <a:p>
          <a:endParaRPr lang="en-US"/>
        </a:p>
      </dgm:t>
    </dgm:pt>
    <dgm:pt modelId="{F5268A3F-CE54-4286-B80F-97FF29C15F05}" type="pres">
      <dgm:prSet presAssocID="{544ABE8F-B61F-4E2B-BA2E-83C5E7B7F215}" presName="textNode" presStyleLbl="bgShp" presStyleIdx="1" presStyleCnt="2"/>
      <dgm:spPr/>
      <dgm:t>
        <a:bodyPr/>
        <a:lstStyle/>
        <a:p>
          <a:endParaRPr lang="en-US"/>
        </a:p>
      </dgm:t>
    </dgm:pt>
    <dgm:pt modelId="{44BFBD4F-B573-436E-A1C5-CB4D4470BDBC}" type="pres">
      <dgm:prSet presAssocID="{544ABE8F-B61F-4E2B-BA2E-83C5E7B7F215}" presName="compChildNode" presStyleCnt="0"/>
      <dgm:spPr/>
      <dgm:t>
        <a:bodyPr/>
        <a:lstStyle/>
        <a:p>
          <a:endParaRPr lang="en-US"/>
        </a:p>
      </dgm:t>
    </dgm:pt>
    <dgm:pt modelId="{1FE80466-84FE-4C4E-B920-0541E5E4069F}" type="pres">
      <dgm:prSet presAssocID="{544ABE8F-B61F-4E2B-BA2E-83C5E7B7F215}" presName="theInnerList" presStyleCnt="0"/>
      <dgm:spPr/>
      <dgm:t>
        <a:bodyPr/>
        <a:lstStyle/>
        <a:p>
          <a:endParaRPr lang="en-US"/>
        </a:p>
      </dgm:t>
    </dgm:pt>
    <dgm:pt modelId="{EFA7CDAC-6794-40F9-8FC1-F2FEECE283A7}" type="pres">
      <dgm:prSet presAssocID="{3BD83524-C61F-48E2-840C-BD94589D6E8F}" presName="childNode" presStyleLbl="node1" presStyleIdx="2" presStyleCnt="4" custLinFactNeighborX="1205" custLinFactNeighborY="13953">
        <dgm:presLayoutVars>
          <dgm:bulletEnabled val="1"/>
        </dgm:presLayoutVars>
      </dgm:prSet>
      <dgm:spPr/>
      <dgm:t>
        <a:bodyPr/>
        <a:lstStyle/>
        <a:p>
          <a:endParaRPr lang="en-US"/>
        </a:p>
      </dgm:t>
    </dgm:pt>
    <dgm:pt modelId="{C0DE9770-E30F-4D21-B6A3-A0F718844E37}" type="pres">
      <dgm:prSet presAssocID="{3BD83524-C61F-48E2-840C-BD94589D6E8F}" presName="aSpace2" presStyleCnt="0"/>
      <dgm:spPr/>
      <dgm:t>
        <a:bodyPr/>
        <a:lstStyle/>
        <a:p>
          <a:endParaRPr lang="en-US"/>
        </a:p>
      </dgm:t>
    </dgm:pt>
    <dgm:pt modelId="{86882BEB-18D2-497B-98A4-562B5FC19052}" type="pres">
      <dgm:prSet presAssocID="{439E07CB-5F5F-4335-9C16-3B5687044792}" presName="childNode" presStyleLbl="node1" presStyleIdx="3" presStyleCnt="4">
        <dgm:presLayoutVars>
          <dgm:bulletEnabled val="1"/>
        </dgm:presLayoutVars>
      </dgm:prSet>
      <dgm:spPr/>
      <dgm:t>
        <a:bodyPr/>
        <a:lstStyle/>
        <a:p>
          <a:endParaRPr lang="en-US"/>
        </a:p>
      </dgm:t>
    </dgm:pt>
  </dgm:ptLst>
  <dgm:cxnLst>
    <dgm:cxn modelId="{97A8F527-460E-4FD8-AAB2-15B3763F328B}" type="presOf" srcId="{439E07CB-5F5F-4335-9C16-3B5687044792}" destId="{86882BEB-18D2-497B-98A4-562B5FC19052}" srcOrd="0" destOrd="0" presId="urn:microsoft.com/office/officeart/2005/8/layout/lProcess2"/>
    <dgm:cxn modelId="{5F30596A-136C-42FC-885F-659A64A21062}" srcId="{062FC999-6C25-4FCF-BD55-B9A724F6F95E}" destId="{6F5D10C3-B9D7-4D02-B311-5752A80854E5}" srcOrd="1" destOrd="0" parTransId="{E18022A4-9667-4BC0-A891-97E957C22710}" sibTransId="{523360CE-11C9-4C01-8125-A8C7350860A3}"/>
    <dgm:cxn modelId="{23518EFE-0333-4132-A4E6-6E46155DE68E}" srcId="{544ABE8F-B61F-4E2B-BA2E-83C5E7B7F215}" destId="{439E07CB-5F5F-4335-9C16-3B5687044792}" srcOrd="1" destOrd="0" parTransId="{9FE7D4C5-BB01-47D6-8397-9B2521BCF472}" sibTransId="{C5EC3324-95BF-4029-88FB-9714F3A860FC}"/>
    <dgm:cxn modelId="{5448AE10-3C03-4024-A2A8-62AA5BDC018E}" srcId="{454A7EA8-BC2A-4EC4-B96C-7C0756C7F4B5}" destId="{544ABE8F-B61F-4E2B-BA2E-83C5E7B7F215}" srcOrd="1" destOrd="0" parTransId="{1B1F8078-F013-4AA5-B384-FAF6D88E1F60}" sibTransId="{E454D851-979A-4D28-A2F0-21CFAA315C86}"/>
    <dgm:cxn modelId="{93ADC579-5AB7-45CF-A0F4-8EDB1F800646}" type="presOf" srcId="{544ABE8F-B61F-4E2B-BA2E-83C5E7B7F215}" destId="{F5268A3F-CE54-4286-B80F-97FF29C15F05}" srcOrd="1" destOrd="0" presId="urn:microsoft.com/office/officeart/2005/8/layout/lProcess2"/>
    <dgm:cxn modelId="{67C8504D-D495-4C4E-9B20-477626B1A61B}" type="presOf" srcId="{544ABE8F-B61F-4E2B-BA2E-83C5E7B7F215}" destId="{A42EEA55-B888-4003-BB02-EB9BE56D2519}" srcOrd="0" destOrd="0" presId="urn:microsoft.com/office/officeart/2005/8/layout/lProcess2"/>
    <dgm:cxn modelId="{4D097C77-7B40-4DA7-9B88-D1114C10678B}" srcId="{062FC999-6C25-4FCF-BD55-B9A724F6F95E}" destId="{E388521C-5CAC-4ACF-B656-DFF1477C7A08}" srcOrd="0" destOrd="0" parTransId="{7CC7BEEC-B98F-4FB1-8DE8-CD2C9B808755}" sibTransId="{DF17EB74-5B53-4B78-8A37-132F4F7E2395}"/>
    <dgm:cxn modelId="{D25EBE9F-B622-4562-83CD-C9A0DBCA810A}" type="presOf" srcId="{454A7EA8-BC2A-4EC4-B96C-7C0756C7F4B5}" destId="{CC6EB051-1405-44F5-A49C-8FC495CDAF9D}" srcOrd="0" destOrd="0" presId="urn:microsoft.com/office/officeart/2005/8/layout/lProcess2"/>
    <dgm:cxn modelId="{89E1C034-E9B5-4D22-8B13-8B09ED7E2919}" type="presOf" srcId="{062FC999-6C25-4FCF-BD55-B9A724F6F95E}" destId="{7E7EDF15-EF30-465D-911C-BABC4A9849EF}" srcOrd="1" destOrd="0" presId="urn:microsoft.com/office/officeart/2005/8/layout/lProcess2"/>
    <dgm:cxn modelId="{666FA3AC-5EE7-4548-A182-A6A9339E4250}" srcId="{544ABE8F-B61F-4E2B-BA2E-83C5E7B7F215}" destId="{3BD83524-C61F-48E2-840C-BD94589D6E8F}" srcOrd="0" destOrd="0" parTransId="{FE2E2777-3BDF-4FED-941B-CE478D5EE7DC}" sibTransId="{56D12E82-88BE-401B-BFA2-7EB778DDA289}"/>
    <dgm:cxn modelId="{931CF85B-0CD4-44AE-A56E-33587B139F19}" type="presOf" srcId="{E388521C-5CAC-4ACF-B656-DFF1477C7A08}" destId="{1187C3A4-12E6-42A4-BB57-6D726306C51F}" srcOrd="0" destOrd="0" presId="urn:microsoft.com/office/officeart/2005/8/layout/lProcess2"/>
    <dgm:cxn modelId="{C82DB565-9A35-42C3-BF16-A3C86E4A7B39}" srcId="{454A7EA8-BC2A-4EC4-B96C-7C0756C7F4B5}" destId="{062FC999-6C25-4FCF-BD55-B9A724F6F95E}" srcOrd="0" destOrd="0" parTransId="{B4504DD2-9FBA-4635-B551-13D95FD23AE7}" sibTransId="{1D68C086-A0F2-4333-ACD5-D09AA140FC4F}"/>
    <dgm:cxn modelId="{B39C83CF-03CB-4611-B86A-BF86332481A2}" type="presOf" srcId="{6F5D10C3-B9D7-4D02-B311-5752A80854E5}" destId="{DF86B49E-5980-4B34-9F38-269897924001}" srcOrd="0" destOrd="0" presId="urn:microsoft.com/office/officeart/2005/8/layout/lProcess2"/>
    <dgm:cxn modelId="{F84151F9-7F2E-4C44-8E41-866B9168C9B3}" type="presOf" srcId="{3BD83524-C61F-48E2-840C-BD94589D6E8F}" destId="{EFA7CDAC-6794-40F9-8FC1-F2FEECE283A7}" srcOrd="0" destOrd="0" presId="urn:microsoft.com/office/officeart/2005/8/layout/lProcess2"/>
    <dgm:cxn modelId="{35E23308-47E5-4C91-AD17-28E5C0C562C3}" type="presOf" srcId="{062FC999-6C25-4FCF-BD55-B9A724F6F95E}" destId="{99EDF991-D2A8-4837-8D68-28B2ABD44106}" srcOrd="0" destOrd="0" presId="urn:microsoft.com/office/officeart/2005/8/layout/lProcess2"/>
    <dgm:cxn modelId="{3BC3416D-9429-4868-B934-BE07F058DBE8}" type="presParOf" srcId="{CC6EB051-1405-44F5-A49C-8FC495CDAF9D}" destId="{5E2AC5E8-A3F6-4896-9D16-40A36264EC9E}" srcOrd="0" destOrd="0" presId="urn:microsoft.com/office/officeart/2005/8/layout/lProcess2"/>
    <dgm:cxn modelId="{FB98DC63-DDF1-4F8C-BBB5-6C18FE3128DC}" type="presParOf" srcId="{5E2AC5E8-A3F6-4896-9D16-40A36264EC9E}" destId="{99EDF991-D2A8-4837-8D68-28B2ABD44106}" srcOrd="0" destOrd="0" presId="urn:microsoft.com/office/officeart/2005/8/layout/lProcess2"/>
    <dgm:cxn modelId="{A669C439-D1DA-4060-87C9-064125E98D21}" type="presParOf" srcId="{5E2AC5E8-A3F6-4896-9D16-40A36264EC9E}" destId="{7E7EDF15-EF30-465D-911C-BABC4A9849EF}" srcOrd="1" destOrd="0" presId="urn:microsoft.com/office/officeart/2005/8/layout/lProcess2"/>
    <dgm:cxn modelId="{8F90B852-F6C6-46E4-B55F-8890DC426756}" type="presParOf" srcId="{5E2AC5E8-A3F6-4896-9D16-40A36264EC9E}" destId="{2B17553B-4309-4AED-B1AB-8EF08C60BF0A}" srcOrd="2" destOrd="0" presId="urn:microsoft.com/office/officeart/2005/8/layout/lProcess2"/>
    <dgm:cxn modelId="{E3C227DF-D908-4002-BE82-37C0B223C14A}" type="presParOf" srcId="{2B17553B-4309-4AED-B1AB-8EF08C60BF0A}" destId="{DFEA9BD1-1F84-4707-9B2E-55AC7CBB1A8C}" srcOrd="0" destOrd="0" presId="urn:microsoft.com/office/officeart/2005/8/layout/lProcess2"/>
    <dgm:cxn modelId="{A79686BA-135A-47CB-8F2E-FC7B823E0E5A}" type="presParOf" srcId="{DFEA9BD1-1F84-4707-9B2E-55AC7CBB1A8C}" destId="{1187C3A4-12E6-42A4-BB57-6D726306C51F}" srcOrd="0" destOrd="0" presId="urn:microsoft.com/office/officeart/2005/8/layout/lProcess2"/>
    <dgm:cxn modelId="{C667EB32-03D5-48EB-8167-6FE55DE4F8CA}" type="presParOf" srcId="{DFEA9BD1-1F84-4707-9B2E-55AC7CBB1A8C}" destId="{29F85680-8CC1-4589-AAED-FEEE1AB03872}" srcOrd="1" destOrd="0" presId="urn:microsoft.com/office/officeart/2005/8/layout/lProcess2"/>
    <dgm:cxn modelId="{D41CD84F-D119-4096-AFCF-77FB6E7EE566}" type="presParOf" srcId="{DFEA9BD1-1F84-4707-9B2E-55AC7CBB1A8C}" destId="{DF86B49E-5980-4B34-9F38-269897924001}" srcOrd="2" destOrd="0" presId="urn:microsoft.com/office/officeart/2005/8/layout/lProcess2"/>
    <dgm:cxn modelId="{4D4B3670-36E3-4438-93A2-96771B91C128}" type="presParOf" srcId="{CC6EB051-1405-44F5-A49C-8FC495CDAF9D}" destId="{76C5B89F-472D-495D-96DF-DAA16FB70126}" srcOrd="1" destOrd="0" presId="urn:microsoft.com/office/officeart/2005/8/layout/lProcess2"/>
    <dgm:cxn modelId="{7F82EE61-989A-4B99-86D8-F350A4F2085A}" type="presParOf" srcId="{CC6EB051-1405-44F5-A49C-8FC495CDAF9D}" destId="{D8A4E590-C1A6-49F9-9778-D7949B7EFD55}" srcOrd="2" destOrd="0" presId="urn:microsoft.com/office/officeart/2005/8/layout/lProcess2"/>
    <dgm:cxn modelId="{0B779D6A-6C0C-4482-81BB-820A719CA107}" type="presParOf" srcId="{D8A4E590-C1A6-49F9-9778-D7949B7EFD55}" destId="{A42EEA55-B888-4003-BB02-EB9BE56D2519}" srcOrd="0" destOrd="0" presId="urn:microsoft.com/office/officeart/2005/8/layout/lProcess2"/>
    <dgm:cxn modelId="{35AB6C09-8396-45AD-953B-C21A06D551E6}" type="presParOf" srcId="{D8A4E590-C1A6-49F9-9778-D7949B7EFD55}" destId="{F5268A3F-CE54-4286-B80F-97FF29C15F05}" srcOrd="1" destOrd="0" presId="urn:microsoft.com/office/officeart/2005/8/layout/lProcess2"/>
    <dgm:cxn modelId="{37AF10DD-ABA8-4E41-A651-AD40A49E40DC}" type="presParOf" srcId="{D8A4E590-C1A6-49F9-9778-D7949B7EFD55}" destId="{44BFBD4F-B573-436E-A1C5-CB4D4470BDBC}" srcOrd="2" destOrd="0" presId="urn:microsoft.com/office/officeart/2005/8/layout/lProcess2"/>
    <dgm:cxn modelId="{A5519CCD-E334-4F7E-B3E1-416F688E0160}" type="presParOf" srcId="{44BFBD4F-B573-436E-A1C5-CB4D4470BDBC}" destId="{1FE80466-84FE-4C4E-B920-0541E5E4069F}" srcOrd="0" destOrd="0" presId="urn:microsoft.com/office/officeart/2005/8/layout/lProcess2"/>
    <dgm:cxn modelId="{C4E21FDC-8DBE-4E15-9A42-8394B71377EA}" type="presParOf" srcId="{1FE80466-84FE-4C4E-B920-0541E5E4069F}" destId="{EFA7CDAC-6794-40F9-8FC1-F2FEECE283A7}" srcOrd="0" destOrd="0" presId="urn:microsoft.com/office/officeart/2005/8/layout/lProcess2"/>
    <dgm:cxn modelId="{5F2AA3B2-4E6C-45F9-B020-650E3C177B16}" type="presParOf" srcId="{1FE80466-84FE-4C4E-B920-0541E5E4069F}" destId="{C0DE9770-E30F-4D21-B6A3-A0F718844E37}" srcOrd="1" destOrd="0" presId="urn:microsoft.com/office/officeart/2005/8/layout/lProcess2"/>
    <dgm:cxn modelId="{4548F8C8-6B02-4C86-B37B-AB10831A8DBA}" type="presParOf" srcId="{1FE80466-84FE-4C4E-B920-0541E5E4069F}" destId="{86882BEB-18D2-497B-98A4-562B5FC1905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21691-2635-4A7A-B828-4509ADD2C50E}"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A1C1E452-139C-40D5-BCFD-D0B041EB88C8}">
      <dgm:prSet phldrT="[Text]" custT="1"/>
      <dgm:spPr/>
      <dgm:t>
        <a:bodyPr/>
        <a:lstStyle/>
        <a:p>
          <a:r>
            <a:rPr lang="en-US" sz="1700" dirty="0" smtClean="0"/>
            <a:t>Bachelor’s Degree</a:t>
          </a:r>
          <a:endParaRPr lang="en-US" sz="1700" dirty="0"/>
        </a:p>
      </dgm:t>
    </dgm:pt>
    <dgm:pt modelId="{2600C60F-8029-4E0E-AB9D-D306701CB8FF}" type="parTrans" cxnId="{A0BD1612-7D65-4A43-A5A1-A1FB12038517}">
      <dgm:prSet/>
      <dgm:spPr/>
      <dgm:t>
        <a:bodyPr/>
        <a:lstStyle/>
        <a:p>
          <a:endParaRPr lang="en-US"/>
        </a:p>
      </dgm:t>
    </dgm:pt>
    <dgm:pt modelId="{276B0F14-7FD0-43E1-BE0F-74F17F3DDCDC}" type="sibTrans" cxnId="{A0BD1612-7D65-4A43-A5A1-A1FB12038517}">
      <dgm:prSet/>
      <dgm:spPr/>
      <dgm:t>
        <a:bodyPr/>
        <a:lstStyle/>
        <a:p>
          <a:endParaRPr lang="en-US"/>
        </a:p>
      </dgm:t>
    </dgm:pt>
    <dgm:pt modelId="{1DCEFBDA-B3C3-47C6-90F1-8ACA3EB4D629}">
      <dgm:prSet phldrT="[Text]" custT="1"/>
      <dgm:spPr/>
      <dgm:t>
        <a:bodyPr/>
        <a:lstStyle/>
        <a:p>
          <a:pPr marL="0" indent="0"/>
          <a:r>
            <a:rPr lang="en-US" sz="1700" dirty="0" smtClean="0"/>
            <a:t>Core Academic Major or Concentration</a:t>
          </a:r>
          <a:endParaRPr lang="en-US" sz="1700" dirty="0"/>
        </a:p>
      </dgm:t>
    </dgm:pt>
    <dgm:pt modelId="{7E7A49E3-5BCB-4192-8A03-AA7243A849B2}" type="parTrans" cxnId="{37A59C55-7B93-430E-AE42-BA0190B501AA}">
      <dgm:prSet/>
      <dgm:spPr/>
      <dgm:t>
        <a:bodyPr/>
        <a:lstStyle/>
        <a:p>
          <a:endParaRPr lang="en-US"/>
        </a:p>
      </dgm:t>
    </dgm:pt>
    <dgm:pt modelId="{F8E74760-955E-470B-9E69-63AF81E372CD}" type="sibTrans" cxnId="{37A59C55-7B93-430E-AE42-BA0190B501AA}">
      <dgm:prSet/>
      <dgm:spPr/>
      <dgm:t>
        <a:bodyPr/>
        <a:lstStyle/>
        <a:p>
          <a:endParaRPr lang="en-US"/>
        </a:p>
      </dgm:t>
    </dgm:pt>
    <dgm:pt modelId="{81C74265-5DE8-4217-A578-972C5FC52174}">
      <dgm:prSet phldrT="[Text]"/>
      <dgm:spPr/>
      <dgm:t>
        <a:bodyPr/>
        <a:lstStyle/>
        <a:p>
          <a:r>
            <a:rPr lang="en-US" dirty="0" smtClean="0"/>
            <a:t>Evidence of Subject Matter Knowledge</a:t>
          </a:r>
          <a:endParaRPr lang="en-US" dirty="0"/>
        </a:p>
      </dgm:t>
    </dgm:pt>
    <dgm:pt modelId="{0DD0ED1F-1E96-44EF-BB4D-66F08338C2BE}" type="parTrans" cxnId="{8BC46F13-8A17-4329-99D7-C55D76823314}">
      <dgm:prSet/>
      <dgm:spPr/>
      <dgm:t>
        <a:bodyPr/>
        <a:lstStyle/>
        <a:p>
          <a:endParaRPr lang="en-US"/>
        </a:p>
      </dgm:t>
    </dgm:pt>
    <dgm:pt modelId="{43D8A191-D79E-4328-92B4-A4BDD32ABC75}" type="sibTrans" cxnId="{8BC46F13-8A17-4329-99D7-C55D76823314}">
      <dgm:prSet/>
      <dgm:spPr/>
      <dgm:t>
        <a:bodyPr/>
        <a:lstStyle/>
        <a:p>
          <a:endParaRPr lang="en-US"/>
        </a:p>
      </dgm:t>
    </dgm:pt>
    <dgm:pt modelId="{88FFDAB3-F387-46DE-92B6-62D9CB38D66D}">
      <dgm:prSet phldrT="[Text]"/>
      <dgm:spPr/>
      <dgm:t>
        <a:bodyPr/>
        <a:lstStyle/>
        <a:p>
          <a:r>
            <a:rPr lang="en-US" dirty="0" smtClean="0"/>
            <a:t>Appropriate Teaching Assignment</a:t>
          </a:r>
          <a:endParaRPr lang="en-US" dirty="0"/>
        </a:p>
      </dgm:t>
    </dgm:pt>
    <dgm:pt modelId="{17219B17-0DDC-41CE-A5CE-15EBE9A45475}" type="parTrans" cxnId="{F9DB5DCE-FA50-4CF1-B082-26FB67114251}">
      <dgm:prSet/>
      <dgm:spPr/>
      <dgm:t>
        <a:bodyPr/>
        <a:lstStyle/>
        <a:p>
          <a:endParaRPr lang="en-US"/>
        </a:p>
      </dgm:t>
    </dgm:pt>
    <dgm:pt modelId="{34B13845-60C3-4DD2-A888-28B12A9B5A29}" type="sibTrans" cxnId="{F9DB5DCE-FA50-4CF1-B082-26FB67114251}">
      <dgm:prSet/>
      <dgm:spPr/>
      <dgm:t>
        <a:bodyPr/>
        <a:lstStyle/>
        <a:p>
          <a:endParaRPr lang="en-US"/>
        </a:p>
      </dgm:t>
    </dgm:pt>
    <dgm:pt modelId="{1E5C3CEE-A831-4CC3-8D6D-1942242677D7}">
      <dgm:prSet phldrT="[Text]"/>
      <dgm:spPr/>
      <dgm:t>
        <a:bodyPr/>
        <a:lstStyle/>
        <a:p>
          <a:r>
            <a:rPr lang="en-US" b="1" dirty="0" smtClean="0"/>
            <a:t>Aligned to content fields and grade levels on certificate</a:t>
          </a:r>
          <a:endParaRPr lang="en-US" b="1" dirty="0"/>
        </a:p>
      </dgm:t>
    </dgm:pt>
    <dgm:pt modelId="{E30E9712-8547-44F0-80D9-749065E06F5F}" type="parTrans" cxnId="{FF31D5F9-42C6-48AA-9580-1DB2A23C0615}">
      <dgm:prSet/>
      <dgm:spPr/>
      <dgm:t>
        <a:bodyPr/>
        <a:lstStyle/>
        <a:p>
          <a:endParaRPr lang="en-US"/>
        </a:p>
      </dgm:t>
    </dgm:pt>
    <dgm:pt modelId="{2B3B05E0-D89E-4382-AACD-C5B4ADA49354}" type="sibTrans" cxnId="{FF31D5F9-42C6-48AA-9580-1DB2A23C0615}">
      <dgm:prSet/>
      <dgm:spPr/>
      <dgm:t>
        <a:bodyPr/>
        <a:lstStyle/>
        <a:p>
          <a:endParaRPr lang="en-US"/>
        </a:p>
      </dgm:t>
    </dgm:pt>
    <dgm:pt modelId="{594B57E6-01A6-4DD9-9B6D-BAA6285D129E}">
      <dgm:prSet phldrT="[Text]" custT="1"/>
      <dgm:spPr/>
      <dgm:t>
        <a:bodyPr/>
        <a:lstStyle/>
        <a:p>
          <a:r>
            <a:rPr lang="en-US" sz="1400" b="1" dirty="0" smtClean="0"/>
            <a:t>Minimum 15 semester </a:t>
          </a:r>
          <a:r>
            <a:rPr lang="en-US" sz="1400" b="1" dirty="0" err="1" smtClean="0"/>
            <a:t>hrs</a:t>
          </a:r>
          <a:r>
            <a:rPr lang="en-US" sz="1400" b="1" dirty="0" smtClean="0"/>
            <a:t> middle grades</a:t>
          </a:r>
          <a:endParaRPr lang="en-US" sz="1400" b="1" dirty="0"/>
        </a:p>
      </dgm:t>
    </dgm:pt>
    <dgm:pt modelId="{8EE233CD-F3F3-40DD-BB45-28FA55201109}" type="parTrans" cxnId="{C91AB6A4-81C2-4864-BDD9-30CF134362B0}">
      <dgm:prSet/>
      <dgm:spPr/>
      <dgm:t>
        <a:bodyPr/>
        <a:lstStyle/>
        <a:p>
          <a:endParaRPr lang="en-US"/>
        </a:p>
      </dgm:t>
    </dgm:pt>
    <dgm:pt modelId="{F46EA47B-544A-4F2A-BBD1-DA0304853685}" type="sibTrans" cxnId="{C91AB6A4-81C2-4864-BDD9-30CF134362B0}">
      <dgm:prSet/>
      <dgm:spPr/>
      <dgm:t>
        <a:bodyPr/>
        <a:lstStyle/>
        <a:p>
          <a:endParaRPr lang="en-US"/>
        </a:p>
      </dgm:t>
    </dgm:pt>
    <dgm:pt modelId="{D6B7DEFB-BAD5-4906-A50C-7ACC35EB97C6}">
      <dgm:prSet phldrT="[Text]" custT="1"/>
      <dgm:spPr/>
      <dgm:t>
        <a:bodyPr/>
        <a:lstStyle/>
        <a:p>
          <a:pPr marL="0" indent="0" defTabSz="622300">
            <a:lnSpc>
              <a:spcPct val="90000"/>
            </a:lnSpc>
            <a:spcBef>
              <a:spcPct val="0"/>
            </a:spcBef>
            <a:spcAft>
              <a:spcPct val="15000"/>
            </a:spcAft>
            <a:buNone/>
          </a:pPr>
          <a:r>
            <a:rPr lang="en-US" sz="1400" b="1" dirty="0" smtClean="0"/>
            <a:t>Academic Major or equivalent</a:t>
          </a:r>
          <a:endParaRPr lang="en-US" sz="1400" b="1" dirty="0"/>
        </a:p>
      </dgm:t>
    </dgm:pt>
    <dgm:pt modelId="{A7D90B41-5309-4F7E-873D-72926985D836}" type="parTrans" cxnId="{C98BB1A6-9534-46F4-A489-6BC02AD61C23}">
      <dgm:prSet/>
      <dgm:spPr/>
      <dgm:t>
        <a:bodyPr/>
        <a:lstStyle/>
        <a:p>
          <a:endParaRPr lang="en-US"/>
        </a:p>
      </dgm:t>
    </dgm:pt>
    <dgm:pt modelId="{74324334-7DC8-4C82-913D-959F5AFE0351}" type="sibTrans" cxnId="{C98BB1A6-9534-46F4-A489-6BC02AD61C23}">
      <dgm:prSet/>
      <dgm:spPr/>
      <dgm:t>
        <a:bodyPr/>
        <a:lstStyle/>
        <a:p>
          <a:endParaRPr lang="en-US"/>
        </a:p>
      </dgm:t>
    </dgm:pt>
    <dgm:pt modelId="{074959ED-EE6D-4932-8638-6E658AFF011E}">
      <dgm:prSet phldrT="[Text]"/>
      <dgm:spPr/>
      <dgm:t>
        <a:bodyPr/>
        <a:lstStyle/>
        <a:p>
          <a:r>
            <a:rPr lang="en-US" b="1" dirty="0" smtClean="0"/>
            <a:t>From a GaPSC accepted, accredited institution of higher education</a:t>
          </a:r>
          <a:endParaRPr lang="en-US" b="1" dirty="0"/>
        </a:p>
      </dgm:t>
    </dgm:pt>
    <dgm:pt modelId="{A30B576F-9BF2-481E-A275-F0DF0C19B1E8}" type="parTrans" cxnId="{FFB1077C-F8D5-4E8B-87E0-E5B5CFA819AD}">
      <dgm:prSet/>
      <dgm:spPr/>
      <dgm:t>
        <a:bodyPr/>
        <a:lstStyle/>
        <a:p>
          <a:endParaRPr lang="en-US"/>
        </a:p>
      </dgm:t>
    </dgm:pt>
    <dgm:pt modelId="{AB542012-727F-4C56-942F-790E77057349}" type="sibTrans" cxnId="{FFB1077C-F8D5-4E8B-87E0-E5B5CFA819AD}">
      <dgm:prSet/>
      <dgm:spPr/>
      <dgm:t>
        <a:bodyPr/>
        <a:lstStyle/>
        <a:p>
          <a:endParaRPr lang="en-US"/>
        </a:p>
      </dgm:t>
    </dgm:pt>
    <dgm:pt modelId="{FA39761B-BAEC-4F21-B588-BD8EF55AB72F}">
      <dgm:prSet phldrT="[Text]"/>
      <dgm:spPr/>
      <dgm:t>
        <a:bodyPr/>
        <a:lstStyle/>
        <a:p>
          <a:r>
            <a:rPr lang="en-US" dirty="0" smtClean="0"/>
            <a:t>Valid Georgia Teaching  Certificate</a:t>
          </a:r>
          <a:endParaRPr lang="en-US" b="1" dirty="0"/>
        </a:p>
      </dgm:t>
    </dgm:pt>
    <dgm:pt modelId="{4F1831B1-7593-4987-985A-E1FA99B3250E}" type="parTrans" cxnId="{834704DA-61FC-4F78-8331-EAA78BDD669A}">
      <dgm:prSet/>
      <dgm:spPr/>
      <dgm:t>
        <a:bodyPr/>
        <a:lstStyle/>
        <a:p>
          <a:endParaRPr lang="en-US"/>
        </a:p>
      </dgm:t>
    </dgm:pt>
    <dgm:pt modelId="{BC32D897-2932-4B17-8022-AE9EDE1A4EF4}" type="sibTrans" cxnId="{834704DA-61FC-4F78-8331-EAA78BDD669A}">
      <dgm:prSet/>
      <dgm:spPr/>
      <dgm:t>
        <a:bodyPr/>
        <a:lstStyle/>
        <a:p>
          <a:endParaRPr lang="en-US"/>
        </a:p>
      </dgm:t>
    </dgm:pt>
    <dgm:pt modelId="{7E0585D8-B152-4581-924D-51146B0D7BA6}">
      <dgm:prSet phldrT="[Text]"/>
      <dgm:spPr/>
      <dgm:t>
        <a:bodyPr/>
        <a:lstStyle/>
        <a:p>
          <a:r>
            <a:rPr lang="en-US" b="1" dirty="0" smtClean="0"/>
            <a:t>Renewable or Non-Renewable; not Waivers</a:t>
          </a:r>
          <a:endParaRPr lang="en-US" b="1" dirty="0"/>
        </a:p>
      </dgm:t>
    </dgm:pt>
    <dgm:pt modelId="{0DBD19F3-32A3-4C4E-A408-F1BEE542FD35}" type="parTrans" cxnId="{1F1969AB-95CB-4724-8B08-BC9BFE074251}">
      <dgm:prSet/>
      <dgm:spPr/>
      <dgm:t>
        <a:bodyPr/>
        <a:lstStyle/>
        <a:p>
          <a:endParaRPr lang="en-US"/>
        </a:p>
      </dgm:t>
    </dgm:pt>
    <dgm:pt modelId="{49BA694C-B1B8-446C-9640-4EAC42225519}" type="sibTrans" cxnId="{1F1969AB-95CB-4724-8B08-BC9BFE074251}">
      <dgm:prSet/>
      <dgm:spPr/>
      <dgm:t>
        <a:bodyPr/>
        <a:lstStyle/>
        <a:p>
          <a:endParaRPr lang="en-US"/>
        </a:p>
      </dgm:t>
    </dgm:pt>
    <dgm:pt modelId="{6BA1E984-3F7C-4995-80CA-CAA11C84E0A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t>OR Appropriate State Approved Assessment</a:t>
          </a:r>
          <a:endParaRPr lang="en-US" sz="1400" b="1" dirty="0"/>
        </a:p>
      </dgm:t>
    </dgm:pt>
    <dgm:pt modelId="{736FC659-E52D-4FCC-A217-33F39E8129C8}" type="parTrans" cxnId="{A60151F8-3807-49BD-BEC4-975C504C9BCD}">
      <dgm:prSet/>
      <dgm:spPr/>
      <dgm:t>
        <a:bodyPr/>
        <a:lstStyle/>
        <a:p>
          <a:endParaRPr lang="en-US"/>
        </a:p>
      </dgm:t>
    </dgm:pt>
    <dgm:pt modelId="{E3530F97-3B8D-49CF-9452-3DB0F3DF988A}" type="sibTrans" cxnId="{A60151F8-3807-49BD-BEC4-975C504C9BCD}">
      <dgm:prSet/>
      <dgm:spPr/>
      <dgm:t>
        <a:bodyPr/>
        <a:lstStyle/>
        <a:p>
          <a:endParaRPr lang="en-US"/>
        </a:p>
      </dgm:t>
    </dgm:pt>
    <dgm:pt modelId="{33AB92DF-4280-4DA7-B6C2-1A0B682B4BB6}">
      <dgm:prSet phldrT="[Text]" custT="1"/>
      <dgm:spPr/>
      <dgm:t>
        <a:bodyPr/>
        <a:lstStyle/>
        <a:p>
          <a:r>
            <a:rPr lang="en-US" sz="1400" b="1" dirty="0" smtClean="0"/>
            <a:t>Minimum 21 semester </a:t>
          </a:r>
          <a:r>
            <a:rPr lang="en-US" sz="1400" b="1" dirty="0" err="1" smtClean="0"/>
            <a:t>hrs</a:t>
          </a:r>
          <a:r>
            <a:rPr lang="en-US" sz="1400" b="1" dirty="0" smtClean="0"/>
            <a:t> secondary grades</a:t>
          </a:r>
          <a:endParaRPr lang="en-US" sz="1400" b="1" dirty="0"/>
        </a:p>
      </dgm:t>
    </dgm:pt>
    <dgm:pt modelId="{6A8B5B6E-FF71-441A-9696-7F417C6206AB}" type="parTrans" cxnId="{8318D80D-8302-4C75-A340-886EBE5A39F7}">
      <dgm:prSet/>
      <dgm:spPr/>
      <dgm:t>
        <a:bodyPr/>
        <a:lstStyle/>
        <a:p>
          <a:endParaRPr lang="en-US"/>
        </a:p>
      </dgm:t>
    </dgm:pt>
    <dgm:pt modelId="{70D0D6FA-1434-4A23-BFB8-24EB7132BE81}" type="sibTrans" cxnId="{8318D80D-8302-4C75-A340-886EBE5A39F7}">
      <dgm:prSet/>
      <dgm:spPr/>
      <dgm:t>
        <a:bodyPr/>
        <a:lstStyle/>
        <a:p>
          <a:endParaRPr lang="en-US"/>
        </a:p>
      </dgm:t>
    </dgm:pt>
    <dgm:pt modelId="{D9806E9C-CEF2-423A-BF06-B8219417D7A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smtClean="0"/>
            <a:t>OR HOUSSE Rubric</a:t>
          </a:r>
          <a:endParaRPr lang="en-US" sz="1400" b="1" dirty="0"/>
        </a:p>
      </dgm:t>
    </dgm:pt>
    <dgm:pt modelId="{DFA6335B-6FC3-447A-B143-B59CA2BBB878}" type="parTrans" cxnId="{0F101F9A-8849-4902-B54C-2674A7DA72D2}">
      <dgm:prSet/>
      <dgm:spPr/>
      <dgm:t>
        <a:bodyPr/>
        <a:lstStyle/>
        <a:p>
          <a:endParaRPr lang="en-US"/>
        </a:p>
      </dgm:t>
    </dgm:pt>
    <dgm:pt modelId="{3CE8A75A-EB8F-40B6-B4DD-02BDD2160372}" type="sibTrans" cxnId="{0F101F9A-8849-4902-B54C-2674A7DA72D2}">
      <dgm:prSet/>
      <dgm:spPr/>
      <dgm:t>
        <a:bodyPr/>
        <a:lstStyle/>
        <a:p>
          <a:endParaRPr lang="en-US"/>
        </a:p>
      </dgm:t>
    </dgm:pt>
    <dgm:pt modelId="{CB3E2EE7-CFA3-4EFE-96E4-82A8AA627EB0}" type="pres">
      <dgm:prSet presAssocID="{17C21691-2635-4A7A-B828-4509ADD2C50E}" presName="Name0" presStyleCnt="0">
        <dgm:presLayoutVars>
          <dgm:dir/>
          <dgm:animLvl val="lvl"/>
          <dgm:resizeHandles val="exact"/>
        </dgm:presLayoutVars>
      </dgm:prSet>
      <dgm:spPr/>
      <dgm:t>
        <a:bodyPr/>
        <a:lstStyle/>
        <a:p>
          <a:endParaRPr lang="en-US"/>
        </a:p>
      </dgm:t>
    </dgm:pt>
    <dgm:pt modelId="{1C4DCFEE-B2A8-49B0-AE9A-C7EA09EA6D14}" type="pres">
      <dgm:prSet presAssocID="{A1C1E452-139C-40D5-BCFD-D0B041EB88C8}" presName="linNode" presStyleCnt="0"/>
      <dgm:spPr/>
      <dgm:t>
        <a:bodyPr/>
        <a:lstStyle/>
        <a:p>
          <a:endParaRPr lang="en-US"/>
        </a:p>
      </dgm:t>
    </dgm:pt>
    <dgm:pt modelId="{3EE1AD3B-01AC-4D37-B05D-5B459CF88C60}" type="pres">
      <dgm:prSet presAssocID="{A1C1E452-139C-40D5-BCFD-D0B041EB88C8}" presName="parentText" presStyleLbl="node1" presStyleIdx="0" presStyleCnt="5" custScaleX="115543" custScaleY="80547">
        <dgm:presLayoutVars>
          <dgm:chMax val="1"/>
          <dgm:bulletEnabled val="1"/>
        </dgm:presLayoutVars>
      </dgm:prSet>
      <dgm:spPr/>
      <dgm:t>
        <a:bodyPr/>
        <a:lstStyle/>
        <a:p>
          <a:endParaRPr lang="en-US"/>
        </a:p>
      </dgm:t>
    </dgm:pt>
    <dgm:pt modelId="{6EA0DE10-4CAF-4DFD-8B92-54D2CDE7E79C}" type="pres">
      <dgm:prSet presAssocID="{A1C1E452-139C-40D5-BCFD-D0B041EB88C8}" presName="descendantText" presStyleLbl="alignAccFollowNode1" presStyleIdx="0" presStyleCnt="5" custScaleX="103860" custLinFactNeighborX="2984" custLinFactNeighborY="2311">
        <dgm:presLayoutVars>
          <dgm:bulletEnabled val="1"/>
        </dgm:presLayoutVars>
      </dgm:prSet>
      <dgm:spPr/>
      <dgm:t>
        <a:bodyPr/>
        <a:lstStyle/>
        <a:p>
          <a:endParaRPr lang="en-US"/>
        </a:p>
      </dgm:t>
    </dgm:pt>
    <dgm:pt modelId="{D5507E48-5EB4-42FB-BBC0-ED27D5A94EDE}" type="pres">
      <dgm:prSet presAssocID="{276B0F14-7FD0-43E1-BE0F-74F17F3DDCDC}" presName="sp" presStyleCnt="0"/>
      <dgm:spPr/>
      <dgm:t>
        <a:bodyPr/>
        <a:lstStyle/>
        <a:p>
          <a:endParaRPr lang="en-US"/>
        </a:p>
      </dgm:t>
    </dgm:pt>
    <dgm:pt modelId="{BF4F7D1C-401D-4691-8F92-24661BB4105F}" type="pres">
      <dgm:prSet presAssocID="{1DCEFBDA-B3C3-47C6-90F1-8ACA3EB4D629}" presName="linNode" presStyleCnt="0"/>
      <dgm:spPr/>
      <dgm:t>
        <a:bodyPr/>
        <a:lstStyle/>
        <a:p>
          <a:endParaRPr lang="en-US"/>
        </a:p>
      </dgm:t>
    </dgm:pt>
    <dgm:pt modelId="{DAC93912-3761-4C15-9FEB-FFB3430B59C7}" type="pres">
      <dgm:prSet presAssocID="{1DCEFBDA-B3C3-47C6-90F1-8ACA3EB4D629}" presName="parentText" presStyleLbl="node1" presStyleIdx="1" presStyleCnt="5" custScaleX="110854">
        <dgm:presLayoutVars>
          <dgm:chMax val="1"/>
          <dgm:bulletEnabled val="1"/>
        </dgm:presLayoutVars>
      </dgm:prSet>
      <dgm:spPr/>
      <dgm:t>
        <a:bodyPr/>
        <a:lstStyle/>
        <a:p>
          <a:endParaRPr lang="en-US"/>
        </a:p>
      </dgm:t>
    </dgm:pt>
    <dgm:pt modelId="{31382EC2-45AF-4D5C-9616-E12C687CB94F}" type="pres">
      <dgm:prSet presAssocID="{1DCEFBDA-B3C3-47C6-90F1-8ACA3EB4D629}" presName="descendantText" presStyleLbl="alignAccFollowNode1" presStyleIdx="1" presStyleCnt="5">
        <dgm:presLayoutVars>
          <dgm:bulletEnabled val="1"/>
        </dgm:presLayoutVars>
      </dgm:prSet>
      <dgm:spPr/>
      <dgm:t>
        <a:bodyPr/>
        <a:lstStyle/>
        <a:p>
          <a:endParaRPr lang="en-US"/>
        </a:p>
      </dgm:t>
    </dgm:pt>
    <dgm:pt modelId="{AF92C54B-0C03-4E96-9179-731C598283D1}" type="pres">
      <dgm:prSet presAssocID="{F8E74760-955E-470B-9E69-63AF81E372CD}" presName="sp" presStyleCnt="0"/>
      <dgm:spPr/>
      <dgm:t>
        <a:bodyPr/>
        <a:lstStyle/>
        <a:p>
          <a:endParaRPr lang="en-US"/>
        </a:p>
      </dgm:t>
    </dgm:pt>
    <dgm:pt modelId="{86548014-E665-4831-B052-E7C571F0B44F}" type="pres">
      <dgm:prSet presAssocID="{81C74265-5DE8-4217-A578-972C5FC52174}" presName="linNode" presStyleCnt="0"/>
      <dgm:spPr/>
      <dgm:t>
        <a:bodyPr/>
        <a:lstStyle/>
        <a:p>
          <a:endParaRPr lang="en-US"/>
        </a:p>
      </dgm:t>
    </dgm:pt>
    <dgm:pt modelId="{00E99FE2-214D-4F6F-88A1-790435705526}" type="pres">
      <dgm:prSet presAssocID="{81C74265-5DE8-4217-A578-972C5FC52174}" presName="parentText" presStyleLbl="node1" presStyleIdx="2" presStyleCnt="5" custScaleX="113606" custScaleY="107171">
        <dgm:presLayoutVars>
          <dgm:chMax val="1"/>
          <dgm:bulletEnabled val="1"/>
        </dgm:presLayoutVars>
      </dgm:prSet>
      <dgm:spPr/>
      <dgm:t>
        <a:bodyPr/>
        <a:lstStyle/>
        <a:p>
          <a:endParaRPr lang="en-US"/>
        </a:p>
      </dgm:t>
    </dgm:pt>
    <dgm:pt modelId="{64A68B8A-6205-410F-A67C-0049D8D83DD1}" type="pres">
      <dgm:prSet presAssocID="{81C74265-5DE8-4217-A578-972C5FC52174}" presName="descendantText" presStyleLbl="alignAccFollowNode1" presStyleIdx="2" presStyleCnt="5" custScaleY="122133">
        <dgm:presLayoutVars>
          <dgm:bulletEnabled val="1"/>
        </dgm:presLayoutVars>
      </dgm:prSet>
      <dgm:spPr/>
      <dgm:t>
        <a:bodyPr/>
        <a:lstStyle/>
        <a:p>
          <a:endParaRPr lang="en-US"/>
        </a:p>
      </dgm:t>
    </dgm:pt>
    <dgm:pt modelId="{67EF74EF-229B-463F-8159-09804FA439AC}" type="pres">
      <dgm:prSet presAssocID="{43D8A191-D79E-4328-92B4-A4BDD32ABC75}" presName="sp" presStyleCnt="0"/>
      <dgm:spPr/>
      <dgm:t>
        <a:bodyPr/>
        <a:lstStyle/>
        <a:p>
          <a:endParaRPr lang="en-US"/>
        </a:p>
      </dgm:t>
    </dgm:pt>
    <dgm:pt modelId="{807B1994-7A17-4CDC-95F7-4451C9160B7F}" type="pres">
      <dgm:prSet presAssocID="{FA39761B-BAEC-4F21-B588-BD8EF55AB72F}" presName="linNode" presStyleCnt="0"/>
      <dgm:spPr/>
      <dgm:t>
        <a:bodyPr/>
        <a:lstStyle/>
        <a:p>
          <a:endParaRPr lang="en-US"/>
        </a:p>
      </dgm:t>
    </dgm:pt>
    <dgm:pt modelId="{ACEFDD65-54E8-4F16-8A89-2E0FB4FACDAF}" type="pres">
      <dgm:prSet presAssocID="{FA39761B-BAEC-4F21-B588-BD8EF55AB72F}" presName="parentText" presStyleLbl="node1" presStyleIdx="3" presStyleCnt="5" custScaleX="113354" custScaleY="99023">
        <dgm:presLayoutVars>
          <dgm:chMax val="1"/>
          <dgm:bulletEnabled val="1"/>
        </dgm:presLayoutVars>
      </dgm:prSet>
      <dgm:spPr/>
      <dgm:t>
        <a:bodyPr/>
        <a:lstStyle/>
        <a:p>
          <a:endParaRPr lang="en-US"/>
        </a:p>
      </dgm:t>
    </dgm:pt>
    <dgm:pt modelId="{BF95000B-C405-40A8-B1AB-7217AD28FFD4}" type="pres">
      <dgm:prSet presAssocID="{FA39761B-BAEC-4F21-B588-BD8EF55AB72F}" presName="descendantText" presStyleLbl="alignAccFollowNode1" presStyleIdx="3" presStyleCnt="5" custScaleX="100098">
        <dgm:presLayoutVars>
          <dgm:bulletEnabled val="1"/>
        </dgm:presLayoutVars>
      </dgm:prSet>
      <dgm:spPr/>
      <dgm:t>
        <a:bodyPr/>
        <a:lstStyle/>
        <a:p>
          <a:endParaRPr lang="en-US"/>
        </a:p>
      </dgm:t>
    </dgm:pt>
    <dgm:pt modelId="{EAC9BD42-D38C-4A7C-8007-90FD96A87AD1}" type="pres">
      <dgm:prSet presAssocID="{BC32D897-2932-4B17-8022-AE9EDE1A4EF4}" presName="sp" presStyleCnt="0"/>
      <dgm:spPr/>
      <dgm:t>
        <a:bodyPr/>
        <a:lstStyle/>
        <a:p>
          <a:endParaRPr lang="en-US"/>
        </a:p>
      </dgm:t>
    </dgm:pt>
    <dgm:pt modelId="{6C53CC99-2E0F-4CA0-9DBC-422B2796C4DE}" type="pres">
      <dgm:prSet presAssocID="{88FFDAB3-F387-46DE-92B6-62D9CB38D66D}" presName="linNode" presStyleCnt="0"/>
      <dgm:spPr/>
      <dgm:t>
        <a:bodyPr/>
        <a:lstStyle/>
        <a:p>
          <a:endParaRPr lang="en-US"/>
        </a:p>
      </dgm:t>
    </dgm:pt>
    <dgm:pt modelId="{17B07056-3806-4EC4-AD55-E268143A8A17}" type="pres">
      <dgm:prSet presAssocID="{88FFDAB3-F387-46DE-92B6-62D9CB38D66D}" presName="parentText" presStyleLbl="node1" presStyleIdx="4" presStyleCnt="5" custScaleX="114683">
        <dgm:presLayoutVars>
          <dgm:chMax val="1"/>
          <dgm:bulletEnabled val="1"/>
        </dgm:presLayoutVars>
      </dgm:prSet>
      <dgm:spPr/>
      <dgm:t>
        <a:bodyPr/>
        <a:lstStyle/>
        <a:p>
          <a:endParaRPr lang="en-US"/>
        </a:p>
      </dgm:t>
    </dgm:pt>
    <dgm:pt modelId="{462367D0-17CB-42C5-AD14-C891A7003B2E}" type="pres">
      <dgm:prSet presAssocID="{88FFDAB3-F387-46DE-92B6-62D9CB38D66D}" presName="descendantText" presStyleLbl="alignAccFollowNode1" presStyleIdx="4" presStyleCnt="5">
        <dgm:presLayoutVars>
          <dgm:bulletEnabled val="1"/>
        </dgm:presLayoutVars>
      </dgm:prSet>
      <dgm:spPr/>
      <dgm:t>
        <a:bodyPr/>
        <a:lstStyle/>
        <a:p>
          <a:endParaRPr lang="en-US"/>
        </a:p>
      </dgm:t>
    </dgm:pt>
  </dgm:ptLst>
  <dgm:cxnLst>
    <dgm:cxn modelId="{200DE7F3-95AA-4950-BFDC-9D03A9E1950B}" type="presOf" srcId="{A1C1E452-139C-40D5-BCFD-D0B041EB88C8}" destId="{3EE1AD3B-01AC-4D37-B05D-5B459CF88C60}" srcOrd="0" destOrd="0" presId="urn:microsoft.com/office/officeart/2005/8/layout/vList5"/>
    <dgm:cxn modelId="{6964FBD6-35BC-4F10-8898-3DA90E90A284}" type="presOf" srcId="{88FFDAB3-F387-46DE-92B6-62D9CB38D66D}" destId="{17B07056-3806-4EC4-AD55-E268143A8A17}" srcOrd="0" destOrd="0" presId="urn:microsoft.com/office/officeart/2005/8/layout/vList5"/>
    <dgm:cxn modelId="{8318D80D-8302-4C75-A340-886EBE5A39F7}" srcId="{1DCEFBDA-B3C3-47C6-90F1-8ACA3EB4D629}" destId="{33AB92DF-4280-4DA7-B6C2-1A0B682B4BB6}" srcOrd="1" destOrd="0" parTransId="{6A8B5B6E-FF71-441A-9696-7F417C6206AB}" sibTransId="{70D0D6FA-1434-4A23-BFB8-24EB7132BE81}"/>
    <dgm:cxn modelId="{84F87614-18EB-4BC9-8813-0F38344C404C}" type="presOf" srcId="{6BA1E984-3F7C-4995-80CA-CAA11C84E0A5}" destId="{64A68B8A-6205-410F-A67C-0049D8D83DD1}" srcOrd="0" destOrd="1" presId="urn:microsoft.com/office/officeart/2005/8/layout/vList5"/>
    <dgm:cxn modelId="{87A0DCCD-E742-459A-8BE9-F22CA1FDD944}" type="presOf" srcId="{1DCEFBDA-B3C3-47C6-90F1-8ACA3EB4D629}" destId="{DAC93912-3761-4C15-9FEB-FFB3430B59C7}" srcOrd="0" destOrd="0" presId="urn:microsoft.com/office/officeart/2005/8/layout/vList5"/>
    <dgm:cxn modelId="{A60151F8-3807-49BD-BEC4-975C504C9BCD}" srcId="{81C74265-5DE8-4217-A578-972C5FC52174}" destId="{6BA1E984-3F7C-4995-80CA-CAA11C84E0A5}" srcOrd="1" destOrd="0" parTransId="{736FC659-E52D-4FCC-A217-33F39E8129C8}" sibTransId="{E3530F97-3B8D-49CF-9452-3DB0F3DF988A}"/>
    <dgm:cxn modelId="{8CA15145-0CE2-4DDD-83F9-1B8574ED479D}" type="presOf" srcId="{1E5C3CEE-A831-4CC3-8D6D-1942242677D7}" destId="{462367D0-17CB-42C5-AD14-C891A7003B2E}" srcOrd="0" destOrd="0" presId="urn:microsoft.com/office/officeart/2005/8/layout/vList5"/>
    <dgm:cxn modelId="{E3C3AC1A-1561-4B7F-831A-C91C0AAD8A7D}" type="presOf" srcId="{17C21691-2635-4A7A-B828-4509ADD2C50E}" destId="{CB3E2EE7-CFA3-4EFE-96E4-82A8AA627EB0}" srcOrd="0" destOrd="0" presId="urn:microsoft.com/office/officeart/2005/8/layout/vList5"/>
    <dgm:cxn modelId="{A0BD1612-7D65-4A43-A5A1-A1FB12038517}" srcId="{17C21691-2635-4A7A-B828-4509ADD2C50E}" destId="{A1C1E452-139C-40D5-BCFD-D0B041EB88C8}" srcOrd="0" destOrd="0" parTransId="{2600C60F-8029-4E0E-AB9D-D306701CB8FF}" sibTransId="{276B0F14-7FD0-43E1-BE0F-74F17F3DDCDC}"/>
    <dgm:cxn modelId="{2712DF2D-50B5-49C1-AE43-D18ACA4959C6}" type="presOf" srcId="{33AB92DF-4280-4DA7-B6C2-1A0B682B4BB6}" destId="{31382EC2-45AF-4D5C-9616-E12C687CB94F}" srcOrd="0" destOrd="1" presId="urn:microsoft.com/office/officeart/2005/8/layout/vList5"/>
    <dgm:cxn modelId="{09DFBC78-E4B8-4B4D-996A-28750A02F332}" type="presOf" srcId="{D9806E9C-CEF2-423A-BF06-B8219417D7AF}" destId="{64A68B8A-6205-410F-A67C-0049D8D83DD1}" srcOrd="0" destOrd="2" presId="urn:microsoft.com/office/officeart/2005/8/layout/vList5"/>
    <dgm:cxn modelId="{8BC46F13-8A17-4329-99D7-C55D76823314}" srcId="{17C21691-2635-4A7A-B828-4509ADD2C50E}" destId="{81C74265-5DE8-4217-A578-972C5FC52174}" srcOrd="2" destOrd="0" parTransId="{0DD0ED1F-1E96-44EF-BB4D-66F08338C2BE}" sibTransId="{43D8A191-D79E-4328-92B4-A4BDD32ABC75}"/>
    <dgm:cxn modelId="{802E3F78-BCCB-49EE-B825-D227D03F5665}" type="presOf" srcId="{81C74265-5DE8-4217-A578-972C5FC52174}" destId="{00E99FE2-214D-4F6F-88A1-790435705526}" srcOrd="0" destOrd="0" presId="urn:microsoft.com/office/officeart/2005/8/layout/vList5"/>
    <dgm:cxn modelId="{5956C2FB-A294-4067-A417-AEDAB13F1B0D}" type="presOf" srcId="{074959ED-EE6D-4932-8638-6E658AFF011E}" destId="{6EA0DE10-4CAF-4DFD-8B92-54D2CDE7E79C}" srcOrd="0" destOrd="0" presId="urn:microsoft.com/office/officeart/2005/8/layout/vList5"/>
    <dgm:cxn modelId="{1F1969AB-95CB-4724-8B08-BC9BFE074251}" srcId="{FA39761B-BAEC-4F21-B588-BD8EF55AB72F}" destId="{7E0585D8-B152-4581-924D-51146B0D7BA6}" srcOrd="0" destOrd="0" parTransId="{0DBD19F3-32A3-4C4E-A408-F1BEE542FD35}" sibTransId="{49BA694C-B1B8-446C-9640-4EAC42225519}"/>
    <dgm:cxn modelId="{834704DA-61FC-4F78-8331-EAA78BDD669A}" srcId="{17C21691-2635-4A7A-B828-4509ADD2C50E}" destId="{FA39761B-BAEC-4F21-B588-BD8EF55AB72F}" srcOrd="3" destOrd="0" parTransId="{4F1831B1-7593-4987-985A-E1FA99B3250E}" sibTransId="{BC32D897-2932-4B17-8022-AE9EDE1A4EF4}"/>
    <dgm:cxn modelId="{37A59C55-7B93-430E-AE42-BA0190B501AA}" srcId="{17C21691-2635-4A7A-B828-4509ADD2C50E}" destId="{1DCEFBDA-B3C3-47C6-90F1-8ACA3EB4D629}" srcOrd="1" destOrd="0" parTransId="{7E7A49E3-5BCB-4192-8A03-AA7243A849B2}" sibTransId="{F8E74760-955E-470B-9E69-63AF81E372CD}"/>
    <dgm:cxn modelId="{C98BB1A6-9534-46F4-A489-6BC02AD61C23}" srcId="{81C74265-5DE8-4217-A578-972C5FC52174}" destId="{D6B7DEFB-BAD5-4906-A50C-7ACC35EB97C6}" srcOrd="0" destOrd="0" parTransId="{A7D90B41-5309-4F7E-873D-72926985D836}" sibTransId="{74324334-7DC8-4C82-913D-959F5AFE0351}"/>
    <dgm:cxn modelId="{86236E51-D03B-4E9B-9831-C47AAC462BD4}" type="presOf" srcId="{7E0585D8-B152-4581-924D-51146B0D7BA6}" destId="{BF95000B-C405-40A8-B1AB-7217AD28FFD4}" srcOrd="0" destOrd="0" presId="urn:microsoft.com/office/officeart/2005/8/layout/vList5"/>
    <dgm:cxn modelId="{8BE3FBFD-31FF-4273-82FA-E589460FA128}" type="presOf" srcId="{594B57E6-01A6-4DD9-9B6D-BAA6285D129E}" destId="{31382EC2-45AF-4D5C-9616-E12C687CB94F}" srcOrd="0" destOrd="0" presId="urn:microsoft.com/office/officeart/2005/8/layout/vList5"/>
    <dgm:cxn modelId="{FFB1077C-F8D5-4E8B-87E0-E5B5CFA819AD}" srcId="{A1C1E452-139C-40D5-BCFD-D0B041EB88C8}" destId="{074959ED-EE6D-4932-8638-6E658AFF011E}" srcOrd="0" destOrd="0" parTransId="{A30B576F-9BF2-481E-A275-F0DF0C19B1E8}" sibTransId="{AB542012-727F-4C56-942F-790E77057349}"/>
    <dgm:cxn modelId="{C91AB6A4-81C2-4864-BDD9-30CF134362B0}" srcId="{1DCEFBDA-B3C3-47C6-90F1-8ACA3EB4D629}" destId="{594B57E6-01A6-4DD9-9B6D-BAA6285D129E}" srcOrd="0" destOrd="0" parTransId="{8EE233CD-F3F3-40DD-BB45-28FA55201109}" sibTransId="{F46EA47B-544A-4F2A-BBD1-DA0304853685}"/>
    <dgm:cxn modelId="{0F101F9A-8849-4902-B54C-2674A7DA72D2}" srcId="{81C74265-5DE8-4217-A578-972C5FC52174}" destId="{D9806E9C-CEF2-423A-BF06-B8219417D7AF}" srcOrd="2" destOrd="0" parTransId="{DFA6335B-6FC3-447A-B143-B59CA2BBB878}" sibTransId="{3CE8A75A-EB8F-40B6-B4DD-02BDD2160372}"/>
    <dgm:cxn modelId="{FF31D5F9-42C6-48AA-9580-1DB2A23C0615}" srcId="{88FFDAB3-F387-46DE-92B6-62D9CB38D66D}" destId="{1E5C3CEE-A831-4CC3-8D6D-1942242677D7}" srcOrd="0" destOrd="0" parTransId="{E30E9712-8547-44F0-80D9-749065E06F5F}" sibTransId="{2B3B05E0-D89E-4382-AACD-C5B4ADA49354}"/>
    <dgm:cxn modelId="{F9DB5DCE-FA50-4CF1-B082-26FB67114251}" srcId="{17C21691-2635-4A7A-B828-4509ADD2C50E}" destId="{88FFDAB3-F387-46DE-92B6-62D9CB38D66D}" srcOrd="4" destOrd="0" parTransId="{17219B17-0DDC-41CE-A5CE-15EBE9A45475}" sibTransId="{34B13845-60C3-4DD2-A888-28B12A9B5A29}"/>
    <dgm:cxn modelId="{FC2AE64A-89F8-438E-99E8-FC00CF400BBD}" type="presOf" srcId="{D6B7DEFB-BAD5-4906-A50C-7ACC35EB97C6}" destId="{64A68B8A-6205-410F-A67C-0049D8D83DD1}" srcOrd="0" destOrd="0" presId="urn:microsoft.com/office/officeart/2005/8/layout/vList5"/>
    <dgm:cxn modelId="{C159811F-9D08-457F-8D12-A3E4688512DB}" type="presOf" srcId="{FA39761B-BAEC-4F21-B588-BD8EF55AB72F}" destId="{ACEFDD65-54E8-4F16-8A89-2E0FB4FACDAF}" srcOrd="0" destOrd="0" presId="urn:microsoft.com/office/officeart/2005/8/layout/vList5"/>
    <dgm:cxn modelId="{D4A3763D-B3FF-465E-83B4-15DF57F5CBF4}" type="presParOf" srcId="{CB3E2EE7-CFA3-4EFE-96E4-82A8AA627EB0}" destId="{1C4DCFEE-B2A8-49B0-AE9A-C7EA09EA6D14}" srcOrd="0" destOrd="0" presId="urn:microsoft.com/office/officeart/2005/8/layout/vList5"/>
    <dgm:cxn modelId="{3E9CEB65-3FBA-4445-A7B0-494ABB8332A0}" type="presParOf" srcId="{1C4DCFEE-B2A8-49B0-AE9A-C7EA09EA6D14}" destId="{3EE1AD3B-01AC-4D37-B05D-5B459CF88C60}" srcOrd="0" destOrd="0" presId="urn:microsoft.com/office/officeart/2005/8/layout/vList5"/>
    <dgm:cxn modelId="{F4E5F72D-E28D-4A92-A3C4-8E2DC69F9157}" type="presParOf" srcId="{1C4DCFEE-B2A8-49B0-AE9A-C7EA09EA6D14}" destId="{6EA0DE10-4CAF-4DFD-8B92-54D2CDE7E79C}" srcOrd="1" destOrd="0" presId="urn:microsoft.com/office/officeart/2005/8/layout/vList5"/>
    <dgm:cxn modelId="{FFAC9E2F-C722-4487-B830-EBCC1D3AB2FE}" type="presParOf" srcId="{CB3E2EE7-CFA3-4EFE-96E4-82A8AA627EB0}" destId="{D5507E48-5EB4-42FB-BBC0-ED27D5A94EDE}" srcOrd="1" destOrd="0" presId="urn:microsoft.com/office/officeart/2005/8/layout/vList5"/>
    <dgm:cxn modelId="{37924BEC-5DE8-4342-B239-4E0A9C3F6512}" type="presParOf" srcId="{CB3E2EE7-CFA3-4EFE-96E4-82A8AA627EB0}" destId="{BF4F7D1C-401D-4691-8F92-24661BB4105F}" srcOrd="2" destOrd="0" presId="urn:microsoft.com/office/officeart/2005/8/layout/vList5"/>
    <dgm:cxn modelId="{C97FAEDE-E4EC-4BD5-B9A4-F83DFE83FD2C}" type="presParOf" srcId="{BF4F7D1C-401D-4691-8F92-24661BB4105F}" destId="{DAC93912-3761-4C15-9FEB-FFB3430B59C7}" srcOrd="0" destOrd="0" presId="urn:microsoft.com/office/officeart/2005/8/layout/vList5"/>
    <dgm:cxn modelId="{07E6D115-744E-4B0E-8C26-8498C0C2877F}" type="presParOf" srcId="{BF4F7D1C-401D-4691-8F92-24661BB4105F}" destId="{31382EC2-45AF-4D5C-9616-E12C687CB94F}" srcOrd="1" destOrd="0" presId="urn:microsoft.com/office/officeart/2005/8/layout/vList5"/>
    <dgm:cxn modelId="{E58601EF-443E-4F16-B4EC-10A853A1A46C}" type="presParOf" srcId="{CB3E2EE7-CFA3-4EFE-96E4-82A8AA627EB0}" destId="{AF92C54B-0C03-4E96-9179-731C598283D1}" srcOrd="3" destOrd="0" presId="urn:microsoft.com/office/officeart/2005/8/layout/vList5"/>
    <dgm:cxn modelId="{C8B2C034-84F2-4704-8EB4-03C40558E0EC}" type="presParOf" srcId="{CB3E2EE7-CFA3-4EFE-96E4-82A8AA627EB0}" destId="{86548014-E665-4831-B052-E7C571F0B44F}" srcOrd="4" destOrd="0" presId="urn:microsoft.com/office/officeart/2005/8/layout/vList5"/>
    <dgm:cxn modelId="{F73FE421-2B81-4159-8509-687DF995E363}" type="presParOf" srcId="{86548014-E665-4831-B052-E7C571F0B44F}" destId="{00E99FE2-214D-4F6F-88A1-790435705526}" srcOrd="0" destOrd="0" presId="urn:microsoft.com/office/officeart/2005/8/layout/vList5"/>
    <dgm:cxn modelId="{2A7BE0F5-8DB3-4799-9E73-12F37305B08C}" type="presParOf" srcId="{86548014-E665-4831-B052-E7C571F0B44F}" destId="{64A68B8A-6205-410F-A67C-0049D8D83DD1}" srcOrd="1" destOrd="0" presId="urn:microsoft.com/office/officeart/2005/8/layout/vList5"/>
    <dgm:cxn modelId="{AFCABF8B-B609-45CC-A1DE-F59292932618}" type="presParOf" srcId="{CB3E2EE7-CFA3-4EFE-96E4-82A8AA627EB0}" destId="{67EF74EF-229B-463F-8159-09804FA439AC}" srcOrd="5" destOrd="0" presId="urn:microsoft.com/office/officeart/2005/8/layout/vList5"/>
    <dgm:cxn modelId="{895C0181-1A04-49A6-BB0D-C0CEE04A1CB0}" type="presParOf" srcId="{CB3E2EE7-CFA3-4EFE-96E4-82A8AA627EB0}" destId="{807B1994-7A17-4CDC-95F7-4451C9160B7F}" srcOrd="6" destOrd="0" presId="urn:microsoft.com/office/officeart/2005/8/layout/vList5"/>
    <dgm:cxn modelId="{B9F33874-EBE4-4D8A-9DBF-08B163CD1D1C}" type="presParOf" srcId="{807B1994-7A17-4CDC-95F7-4451C9160B7F}" destId="{ACEFDD65-54E8-4F16-8A89-2E0FB4FACDAF}" srcOrd="0" destOrd="0" presId="urn:microsoft.com/office/officeart/2005/8/layout/vList5"/>
    <dgm:cxn modelId="{77C96E83-5F39-460C-A4CD-A89D7BA7BE47}" type="presParOf" srcId="{807B1994-7A17-4CDC-95F7-4451C9160B7F}" destId="{BF95000B-C405-40A8-B1AB-7217AD28FFD4}" srcOrd="1" destOrd="0" presId="urn:microsoft.com/office/officeart/2005/8/layout/vList5"/>
    <dgm:cxn modelId="{7FCEEE12-9070-4A76-95FF-161BF453B60D}" type="presParOf" srcId="{CB3E2EE7-CFA3-4EFE-96E4-82A8AA627EB0}" destId="{EAC9BD42-D38C-4A7C-8007-90FD96A87AD1}" srcOrd="7" destOrd="0" presId="urn:microsoft.com/office/officeart/2005/8/layout/vList5"/>
    <dgm:cxn modelId="{3AA2F430-80EA-4A96-B639-919EF9B70E39}" type="presParOf" srcId="{CB3E2EE7-CFA3-4EFE-96E4-82A8AA627EB0}" destId="{6C53CC99-2E0F-4CA0-9DBC-422B2796C4DE}" srcOrd="8" destOrd="0" presId="urn:microsoft.com/office/officeart/2005/8/layout/vList5"/>
    <dgm:cxn modelId="{1808E294-A734-4692-A7BE-D91518A793E1}" type="presParOf" srcId="{6C53CC99-2E0F-4CA0-9DBC-422B2796C4DE}" destId="{17B07056-3806-4EC4-AD55-E268143A8A17}" srcOrd="0" destOrd="0" presId="urn:microsoft.com/office/officeart/2005/8/layout/vList5"/>
    <dgm:cxn modelId="{DF617E87-76F4-407C-BCC6-13F1BEAFD2B0}" type="presParOf" srcId="{6C53CC99-2E0F-4CA0-9DBC-422B2796C4DE}" destId="{462367D0-17CB-42C5-AD14-C891A7003B2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A18B699-E041-4285-9F0F-9A8130D11633}"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FCDC2490-0C84-4592-8E36-DE5DE030147C}">
      <dgm:prSet phldrT="[Text]" custT="1"/>
      <dgm:spPr/>
      <dgm:t>
        <a:bodyPr/>
        <a:lstStyle/>
        <a:p>
          <a:r>
            <a:rPr lang="en-US" sz="1700" b="1" dirty="0" smtClean="0"/>
            <a:t>Bachelor’s Degree</a:t>
          </a:r>
          <a:endParaRPr lang="en-US" sz="1700" b="1" dirty="0"/>
        </a:p>
      </dgm:t>
    </dgm:pt>
    <dgm:pt modelId="{157B9075-DA5A-41F9-90AA-408022D0C7CF}" type="parTrans" cxnId="{BF4DD9BE-4151-4D67-A115-68C61DEA676F}">
      <dgm:prSet/>
      <dgm:spPr/>
      <dgm:t>
        <a:bodyPr/>
        <a:lstStyle/>
        <a:p>
          <a:endParaRPr lang="en-US"/>
        </a:p>
      </dgm:t>
    </dgm:pt>
    <dgm:pt modelId="{D987CE29-2B82-49D0-A216-9508A7BC928D}" type="sibTrans" cxnId="{BF4DD9BE-4151-4D67-A115-68C61DEA676F}">
      <dgm:prSet/>
      <dgm:spPr/>
      <dgm:t>
        <a:bodyPr/>
        <a:lstStyle/>
        <a:p>
          <a:endParaRPr lang="en-US"/>
        </a:p>
      </dgm:t>
    </dgm:pt>
    <dgm:pt modelId="{6A472277-9F06-4016-956E-2D1E5EAB88BF}">
      <dgm:prSet phldrT="[Text]" custT="1"/>
      <dgm:spPr/>
      <dgm:t>
        <a:bodyPr/>
        <a:lstStyle/>
        <a:p>
          <a:r>
            <a:rPr lang="en-US" sz="1400" b="1" dirty="0" smtClean="0"/>
            <a:t>From a </a:t>
          </a:r>
          <a:r>
            <a:rPr lang="en-US" sz="1400" b="1" dirty="0" err="1" smtClean="0"/>
            <a:t>GaPSC</a:t>
          </a:r>
          <a:r>
            <a:rPr lang="en-US" sz="1400" b="1" dirty="0" smtClean="0"/>
            <a:t> accepted, accredited institution of higher education</a:t>
          </a:r>
          <a:endParaRPr lang="en-US" sz="1400" b="1" dirty="0"/>
        </a:p>
      </dgm:t>
    </dgm:pt>
    <dgm:pt modelId="{B1053EE8-186D-48FE-8F44-9898557C1AA0}" type="parTrans" cxnId="{6C719687-8048-415C-AACB-55E367268125}">
      <dgm:prSet/>
      <dgm:spPr/>
      <dgm:t>
        <a:bodyPr/>
        <a:lstStyle/>
        <a:p>
          <a:endParaRPr lang="en-US"/>
        </a:p>
      </dgm:t>
    </dgm:pt>
    <dgm:pt modelId="{C77D66F6-646D-4556-8DEF-080E2ADF282A}" type="sibTrans" cxnId="{6C719687-8048-415C-AACB-55E367268125}">
      <dgm:prSet/>
      <dgm:spPr/>
      <dgm:t>
        <a:bodyPr/>
        <a:lstStyle/>
        <a:p>
          <a:endParaRPr lang="en-US"/>
        </a:p>
      </dgm:t>
    </dgm:pt>
    <dgm:pt modelId="{2887DE5A-B77C-4032-967C-70F2238DEB62}">
      <dgm:prSet phldrT="[Text]" custT="1"/>
      <dgm:spPr/>
      <dgm:t>
        <a:bodyPr/>
        <a:lstStyle/>
        <a:p>
          <a:r>
            <a:rPr lang="en-US" sz="1700" b="1" dirty="0" smtClean="0"/>
            <a:t>Core Academic Major or Concentration</a:t>
          </a:r>
          <a:endParaRPr lang="en-US" sz="1700" b="1" dirty="0"/>
        </a:p>
      </dgm:t>
    </dgm:pt>
    <dgm:pt modelId="{17409582-5C65-4411-82BA-4B852BE1007D}" type="parTrans" cxnId="{028C571C-6F89-4C58-80B1-F56AEB1E35B3}">
      <dgm:prSet/>
      <dgm:spPr/>
      <dgm:t>
        <a:bodyPr/>
        <a:lstStyle/>
        <a:p>
          <a:endParaRPr lang="en-US"/>
        </a:p>
      </dgm:t>
    </dgm:pt>
    <dgm:pt modelId="{DCA92B6B-AB38-464A-9BD6-E310EC2FC736}" type="sibTrans" cxnId="{028C571C-6F89-4C58-80B1-F56AEB1E35B3}">
      <dgm:prSet/>
      <dgm:spPr/>
      <dgm:t>
        <a:bodyPr/>
        <a:lstStyle/>
        <a:p>
          <a:endParaRPr lang="en-US"/>
        </a:p>
      </dgm:t>
    </dgm:pt>
    <dgm:pt modelId="{AB4213FD-299E-4972-B0A3-6F3C134755D8}">
      <dgm:prSet phldrT="[Text]" custT="1"/>
      <dgm:spPr/>
      <dgm:t>
        <a:bodyPr/>
        <a:lstStyle/>
        <a:p>
          <a:pPr marL="114300" indent="0" defTabSz="622300">
            <a:lnSpc>
              <a:spcPct val="90000"/>
            </a:lnSpc>
            <a:spcBef>
              <a:spcPct val="0"/>
            </a:spcBef>
            <a:spcAft>
              <a:spcPct val="15000"/>
            </a:spcAft>
            <a:buNone/>
          </a:pPr>
          <a:endParaRPr lang="en-US" sz="1400" dirty="0"/>
        </a:p>
      </dgm:t>
    </dgm:pt>
    <dgm:pt modelId="{E0B93C8A-6E04-460C-823D-040BE89CE7FF}" type="parTrans" cxnId="{A928A954-C13D-4C5B-82D1-BF78119FF84F}">
      <dgm:prSet/>
      <dgm:spPr/>
      <dgm:t>
        <a:bodyPr/>
        <a:lstStyle/>
        <a:p>
          <a:endParaRPr lang="en-US"/>
        </a:p>
      </dgm:t>
    </dgm:pt>
    <dgm:pt modelId="{C66A2DDF-C6EC-4FE0-A95E-39AA388498AE}" type="sibTrans" cxnId="{A928A954-C13D-4C5B-82D1-BF78119FF84F}">
      <dgm:prSet/>
      <dgm:spPr/>
      <dgm:t>
        <a:bodyPr/>
        <a:lstStyle/>
        <a:p>
          <a:endParaRPr lang="en-US"/>
        </a:p>
      </dgm:t>
    </dgm:pt>
    <dgm:pt modelId="{AA098A70-C774-4AC7-A038-DE8F7DCBAD0C}">
      <dgm:prSet phldrT="[Text]" custT="1"/>
      <dgm:spPr/>
      <dgm:t>
        <a:bodyPr/>
        <a:lstStyle/>
        <a:p>
          <a:r>
            <a:rPr lang="en-US" sz="1700" b="1" dirty="0" smtClean="0"/>
            <a:t>Evidence of Subject Matter Knowledge</a:t>
          </a:r>
          <a:endParaRPr lang="en-US" sz="1700" b="1" dirty="0"/>
        </a:p>
      </dgm:t>
    </dgm:pt>
    <dgm:pt modelId="{83DCD49A-2123-4BDB-819E-3911B5DB07CD}" type="parTrans" cxnId="{DF506EAD-F134-4409-9A26-0802DCC9A4AA}">
      <dgm:prSet/>
      <dgm:spPr/>
      <dgm:t>
        <a:bodyPr/>
        <a:lstStyle/>
        <a:p>
          <a:endParaRPr lang="en-US"/>
        </a:p>
      </dgm:t>
    </dgm:pt>
    <dgm:pt modelId="{82D540ED-629B-4169-9DE0-098DCFEE00C8}" type="sibTrans" cxnId="{DF506EAD-F134-4409-9A26-0802DCC9A4AA}">
      <dgm:prSet/>
      <dgm:spPr/>
      <dgm:t>
        <a:bodyPr/>
        <a:lstStyle/>
        <a:p>
          <a:endParaRPr lang="en-US"/>
        </a:p>
      </dgm:t>
    </dgm:pt>
    <dgm:pt modelId="{7B08129C-E703-4825-97B1-4D99F7DFD02B}">
      <dgm:prSet phldrT="[Text]" custT="1"/>
      <dgm:spPr/>
      <dgm:t>
        <a:bodyPr/>
        <a:lstStyle/>
        <a:p>
          <a:r>
            <a:rPr lang="en-US" sz="1400" b="1" dirty="0" smtClean="0"/>
            <a:t>Academic major or equivalent </a:t>
          </a:r>
          <a:endParaRPr lang="en-US" sz="1400" b="1" dirty="0"/>
        </a:p>
      </dgm:t>
    </dgm:pt>
    <dgm:pt modelId="{E6345D48-589C-49B4-9A0C-F268FFD851AA}" type="parTrans" cxnId="{7AB24E8C-A622-4E43-ACE6-6D901DFDC241}">
      <dgm:prSet/>
      <dgm:spPr/>
      <dgm:t>
        <a:bodyPr/>
        <a:lstStyle/>
        <a:p>
          <a:endParaRPr lang="en-US"/>
        </a:p>
      </dgm:t>
    </dgm:pt>
    <dgm:pt modelId="{A1443E62-DDFC-4022-B1A9-66BEB1921B88}" type="sibTrans" cxnId="{7AB24E8C-A622-4E43-ACE6-6D901DFDC241}">
      <dgm:prSet/>
      <dgm:spPr/>
      <dgm:t>
        <a:bodyPr/>
        <a:lstStyle/>
        <a:p>
          <a:endParaRPr lang="en-US"/>
        </a:p>
      </dgm:t>
    </dgm:pt>
    <dgm:pt modelId="{FABE730C-D4B1-40E9-A445-47F8990274BA}">
      <dgm:prSet phldrT="[Text]" custT="1"/>
      <dgm:spPr/>
      <dgm:t>
        <a:bodyPr/>
        <a:lstStyle/>
        <a:p>
          <a:r>
            <a:rPr lang="en-US" sz="1400" b="1" dirty="0" smtClean="0"/>
            <a:t>OR Appropriate State Approved Assessment</a:t>
          </a:r>
          <a:endParaRPr lang="en-US" sz="1400" b="1" dirty="0"/>
        </a:p>
      </dgm:t>
    </dgm:pt>
    <dgm:pt modelId="{66CF2955-0A11-4EE0-B3F4-D14306AF443C}" type="parTrans" cxnId="{8E2285DD-AFF0-4A97-879F-D5926795B51A}">
      <dgm:prSet/>
      <dgm:spPr/>
      <dgm:t>
        <a:bodyPr/>
        <a:lstStyle/>
        <a:p>
          <a:endParaRPr lang="en-US"/>
        </a:p>
      </dgm:t>
    </dgm:pt>
    <dgm:pt modelId="{1AE19C77-BE68-4564-9FDE-5471EB63F61A}" type="sibTrans" cxnId="{8E2285DD-AFF0-4A97-879F-D5926795B51A}">
      <dgm:prSet/>
      <dgm:spPr/>
      <dgm:t>
        <a:bodyPr/>
        <a:lstStyle/>
        <a:p>
          <a:endParaRPr lang="en-US"/>
        </a:p>
      </dgm:t>
    </dgm:pt>
    <dgm:pt modelId="{4BB9E841-B36E-4A47-B0BC-BB4AEB8C93D8}">
      <dgm:prSet phldrT="[Text]" custT="1"/>
      <dgm:spPr/>
      <dgm:t>
        <a:bodyPr/>
        <a:lstStyle/>
        <a:p>
          <a:r>
            <a:rPr lang="en-US" sz="1700" b="1" dirty="0" smtClean="0"/>
            <a:t>Appropriate Teaching Assignment</a:t>
          </a:r>
          <a:endParaRPr lang="en-US" sz="1700" b="1" dirty="0"/>
        </a:p>
      </dgm:t>
    </dgm:pt>
    <dgm:pt modelId="{23801F53-EF83-4CF5-B9F6-E9A05D4F9A7C}" type="parTrans" cxnId="{255BB145-09DF-496A-B03E-6C13EDC8232A}">
      <dgm:prSet/>
      <dgm:spPr/>
      <dgm:t>
        <a:bodyPr/>
        <a:lstStyle/>
        <a:p>
          <a:endParaRPr lang="en-US"/>
        </a:p>
      </dgm:t>
    </dgm:pt>
    <dgm:pt modelId="{295FD398-65F1-4B12-8E1E-0B36544478DA}" type="sibTrans" cxnId="{255BB145-09DF-496A-B03E-6C13EDC8232A}">
      <dgm:prSet/>
      <dgm:spPr/>
      <dgm:t>
        <a:bodyPr/>
        <a:lstStyle/>
        <a:p>
          <a:endParaRPr lang="en-US"/>
        </a:p>
      </dgm:t>
    </dgm:pt>
    <dgm:pt modelId="{6FAB41BF-CDDF-4C63-BA0C-1B591575D583}">
      <dgm:prSet phldrT="[Text]" custT="1"/>
      <dgm:spPr/>
      <dgm:t>
        <a:bodyPr/>
        <a:lstStyle/>
        <a:p>
          <a:r>
            <a:rPr lang="en-US" sz="1050" b="1" dirty="0" smtClean="0"/>
            <a:t>Have a teaching assignment that is appropriate for the core academic area/subject(s) in which the  teacher serves as the teacher of record AND in which the teacher validates their “highly qualified” status with an appropriate major, or the equivalent of the major, or a passing score on the State approved, required content assessment for the area/subjects they teach, or HOUSSE requirements</a:t>
          </a:r>
          <a:endParaRPr lang="en-US" sz="1050" b="1" dirty="0"/>
        </a:p>
      </dgm:t>
    </dgm:pt>
    <dgm:pt modelId="{CBF7401D-C88D-4E8A-8BAE-269C170B87F2}" type="parTrans" cxnId="{3F99701C-7F01-49AB-8232-45F8EA7E182B}">
      <dgm:prSet/>
      <dgm:spPr/>
      <dgm:t>
        <a:bodyPr/>
        <a:lstStyle/>
        <a:p>
          <a:endParaRPr lang="en-US"/>
        </a:p>
      </dgm:t>
    </dgm:pt>
    <dgm:pt modelId="{B087BBCE-5B1F-402E-A9C9-F15ABE5134EB}" type="sibTrans" cxnId="{3F99701C-7F01-49AB-8232-45F8EA7E182B}">
      <dgm:prSet/>
      <dgm:spPr/>
      <dgm:t>
        <a:bodyPr/>
        <a:lstStyle/>
        <a:p>
          <a:endParaRPr lang="en-US"/>
        </a:p>
      </dgm:t>
    </dgm:pt>
    <dgm:pt modelId="{220393A5-7CF9-4A6D-8A66-51C69DF9046A}">
      <dgm:prSet custT="1"/>
      <dgm:spPr/>
      <dgm:t>
        <a:bodyPr/>
        <a:lstStyle/>
        <a:p>
          <a:pPr marL="112713" marR="0" indent="-112713" defTabSz="914400" eaLnBrk="1" fontAlgn="auto" latinLnBrk="0" hangingPunct="1">
            <a:lnSpc>
              <a:spcPct val="100000"/>
            </a:lnSpc>
            <a:spcBef>
              <a:spcPts val="0"/>
            </a:spcBef>
            <a:spcAft>
              <a:spcPts val="0"/>
            </a:spcAft>
            <a:buClrTx/>
            <a:buSzTx/>
            <a:buFontTx/>
            <a:buNone/>
            <a:tabLst/>
            <a:defRPr/>
          </a:pPr>
          <a:r>
            <a:rPr lang="en-US" sz="1400" b="1" dirty="0" smtClean="0"/>
            <a:t>Minimum 21 semester </a:t>
          </a:r>
          <a:r>
            <a:rPr lang="en-US" sz="1400" b="1" dirty="0" err="1" smtClean="0"/>
            <a:t>hrs</a:t>
          </a:r>
          <a:r>
            <a:rPr lang="en-US" sz="1400" b="1" dirty="0" smtClean="0"/>
            <a:t> for middle grades and secondary grades</a:t>
          </a:r>
          <a:endParaRPr lang="en-US" sz="1400" dirty="0" smtClean="0"/>
        </a:p>
        <a:p>
          <a:pPr marL="0" marR="0" indent="0" defTabSz="914400" eaLnBrk="1" fontAlgn="auto" latinLnBrk="0" hangingPunct="1">
            <a:lnSpc>
              <a:spcPct val="100000"/>
            </a:lnSpc>
            <a:spcBef>
              <a:spcPts val="0"/>
            </a:spcBef>
            <a:spcAft>
              <a:spcPts val="0"/>
            </a:spcAft>
            <a:buClrTx/>
            <a:buSzTx/>
            <a:buFontTx/>
            <a:buNone/>
            <a:tabLst/>
            <a:defRPr/>
          </a:pPr>
          <a:endParaRPr lang="en-US" sz="1400" b="1" dirty="0"/>
        </a:p>
      </dgm:t>
    </dgm:pt>
    <dgm:pt modelId="{35ACEA97-3917-460D-B567-0B2B7D7E9D5D}" type="parTrans" cxnId="{D02E0BF7-FCFB-40A2-9000-45C2737EAC9E}">
      <dgm:prSet/>
      <dgm:spPr/>
      <dgm:t>
        <a:bodyPr/>
        <a:lstStyle/>
        <a:p>
          <a:endParaRPr lang="en-US"/>
        </a:p>
      </dgm:t>
    </dgm:pt>
    <dgm:pt modelId="{0D7D982B-E868-4920-85B7-3F20AB8B6A2D}" type="sibTrans" cxnId="{D02E0BF7-FCFB-40A2-9000-45C2737EAC9E}">
      <dgm:prSet/>
      <dgm:spPr/>
      <dgm:t>
        <a:bodyPr/>
        <a:lstStyle/>
        <a:p>
          <a:endParaRPr lang="en-US"/>
        </a:p>
      </dgm:t>
    </dgm:pt>
    <dgm:pt modelId="{E56027E0-49FC-42CD-A7EF-5F6CE320C388}">
      <dgm:prSet phldrT="[Text]" custT="1"/>
      <dgm:spPr/>
      <dgm:t>
        <a:bodyPr/>
        <a:lstStyle/>
        <a:p>
          <a:r>
            <a:rPr lang="en-US" sz="1400" b="1" dirty="0" smtClean="0"/>
            <a:t>OR HOUSSE Rubric</a:t>
          </a:r>
          <a:endParaRPr lang="en-US" sz="1400" b="1" dirty="0"/>
        </a:p>
      </dgm:t>
    </dgm:pt>
    <dgm:pt modelId="{04ECAD91-51BA-4AA2-BAA3-9B900970A228}" type="parTrans" cxnId="{E16B7738-D0C8-4768-988F-435DB865AC7C}">
      <dgm:prSet/>
      <dgm:spPr/>
      <dgm:t>
        <a:bodyPr/>
        <a:lstStyle/>
        <a:p>
          <a:endParaRPr lang="en-US"/>
        </a:p>
      </dgm:t>
    </dgm:pt>
    <dgm:pt modelId="{B858D9D2-A10B-4005-9FC8-40053758EF14}" type="sibTrans" cxnId="{E16B7738-D0C8-4768-988F-435DB865AC7C}">
      <dgm:prSet/>
      <dgm:spPr/>
      <dgm:t>
        <a:bodyPr/>
        <a:lstStyle/>
        <a:p>
          <a:endParaRPr lang="en-US"/>
        </a:p>
      </dgm:t>
    </dgm:pt>
    <dgm:pt modelId="{28537D67-EA11-4478-B005-A823B3A404D0}" type="pres">
      <dgm:prSet presAssocID="{FA18B699-E041-4285-9F0F-9A8130D11633}" presName="Name0" presStyleCnt="0">
        <dgm:presLayoutVars>
          <dgm:dir/>
          <dgm:animLvl val="lvl"/>
          <dgm:resizeHandles val="exact"/>
        </dgm:presLayoutVars>
      </dgm:prSet>
      <dgm:spPr/>
      <dgm:t>
        <a:bodyPr/>
        <a:lstStyle/>
        <a:p>
          <a:endParaRPr lang="en-US"/>
        </a:p>
      </dgm:t>
    </dgm:pt>
    <dgm:pt modelId="{B1BF3545-8298-4B74-B142-763767C3DF41}" type="pres">
      <dgm:prSet presAssocID="{FCDC2490-0C84-4592-8E36-DE5DE030147C}" presName="linNode" presStyleCnt="0"/>
      <dgm:spPr/>
      <dgm:t>
        <a:bodyPr/>
        <a:lstStyle/>
        <a:p>
          <a:endParaRPr lang="en-US"/>
        </a:p>
      </dgm:t>
    </dgm:pt>
    <dgm:pt modelId="{C2096658-FDD1-435F-81A8-EC384674551F}" type="pres">
      <dgm:prSet presAssocID="{FCDC2490-0C84-4592-8E36-DE5DE030147C}" presName="parentText" presStyleLbl="node1" presStyleIdx="0" presStyleCnt="4">
        <dgm:presLayoutVars>
          <dgm:chMax val="1"/>
          <dgm:bulletEnabled val="1"/>
        </dgm:presLayoutVars>
      </dgm:prSet>
      <dgm:spPr/>
      <dgm:t>
        <a:bodyPr/>
        <a:lstStyle/>
        <a:p>
          <a:endParaRPr lang="en-US"/>
        </a:p>
      </dgm:t>
    </dgm:pt>
    <dgm:pt modelId="{A7BBB16E-4D89-4A4E-A1F9-FDFEE3B50D9B}" type="pres">
      <dgm:prSet presAssocID="{FCDC2490-0C84-4592-8E36-DE5DE030147C}" presName="descendantText" presStyleLbl="alignAccFollowNode1" presStyleIdx="0" presStyleCnt="4">
        <dgm:presLayoutVars>
          <dgm:bulletEnabled val="1"/>
        </dgm:presLayoutVars>
      </dgm:prSet>
      <dgm:spPr/>
      <dgm:t>
        <a:bodyPr/>
        <a:lstStyle/>
        <a:p>
          <a:endParaRPr lang="en-US"/>
        </a:p>
      </dgm:t>
    </dgm:pt>
    <dgm:pt modelId="{AB591B0B-F058-4280-A6D7-B9D0BDB0559E}" type="pres">
      <dgm:prSet presAssocID="{D987CE29-2B82-49D0-A216-9508A7BC928D}" presName="sp" presStyleCnt="0"/>
      <dgm:spPr/>
      <dgm:t>
        <a:bodyPr/>
        <a:lstStyle/>
        <a:p>
          <a:endParaRPr lang="en-US"/>
        </a:p>
      </dgm:t>
    </dgm:pt>
    <dgm:pt modelId="{8E652854-5D28-4964-90FA-E526EAC2EF81}" type="pres">
      <dgm:prSet presAssocID="{2887DE5A-B77C-4032-967C-70F2238DEB62}" presName="linNode" presStyleCnt="0"/>
      <dgm:spPr/>
      <dgm:t>
        <a:bodyPr/>
        <a:lstStyle/>
        <a:p>
          <a:endParaRPr lang="en-US"/>
        </a:p>
      </dgm:t>
    </dgm:pt>
    <dgm:pt modelId="{5D783CEC-6C02-4087-BBF5-06D7093ABBD2}" type="pres">
      <dgm:prSet presAssocID="{2887DE5A-B77C-4032-967C-70F2238DEB62}" presName="parentText" presStyleLbl="node1" presStyleIdx="1" presStyleCnt="4">
        <dgm:presLayoutVars>
          <dgm:chMax val="1"/>
          <dgm:bulletEnabled val="1"/>
        </dgm:presLayoutVars>
      </dgm:prSet>
      <dgm:spPr/>
      <dgm:t>
        <a:bodyPr/>
        <a:lstStyle/>
        <a:p>
          <a:endParaRPr lang="en-US"/>
        </a:p>
      </dgm:t>
    </dgm:pt>
    <dgm:pt modelId="{40AA4187-9639-47BC-80FB-9952B05D9286}" type="pres">
      <dgm:prSet presAssocID="{2887DE5A-B77C-4032-967C-70F2238DEB62}" presName="descendantText" presStyleLbl="alignAccFollowNode1" presStyleIdx="1" presStyleCnt="4" custScaleX="99539" custScaleY="107110" custLinFactNeighborY="-3832">
        <dgm:presLayoutVars>
          <dgm:bulletEnabled val="1"/>
        </dgm:presLayoutVars>
      </dgm:prSet>
      <dgm:spPr/>
      <dgm:t>
        <a:bodyPr/>
        <a:lstStyle/>
        <a:p>
          <a:endParaRPr lang="en-US"/>
        </a:p>
      </dgm:t>
    </dgm:pt>
    <dgm:pt modelId="{6EEAA6B0-17B5-4E72-881E-03F2DC5E4D24}" type="pres">
      <dgm:prSet presAssocID="{DCA92B6B-AB38-464A-9BD6-E310EC2FC736}" presName="sp" presStyleCnt="0"/>
      <dgm:spPr/>
      <dgm:t>
        <a:bodyPr/>
        <a:lstStyle/>
        <a:p>
          <a:endParaRPr lang="en-US"/>
        </a:p>
      </dgm:t>
    </dgm:pt>
    <dgm:pt modelId="{FE2A3320-EEC9-4B29-A8C8-430CAFD63663}" type="pres">
      <dgm:prSet presAssocID="{AA098A70-C774-4AC7-A038-DE8F7DCBAD0C}" presName="linNode" presStyleCnt="0"/>
      <dgm:spPr/>
      <dgm:t>
        <a:bodyPr/>
        <a:lstStyle/>
        <a:p>
          <a:endParaRPr lang="en-US"/>
        </a:p>
      </dgm:t>
    </dgm:pt>
    <dgm:pt modelId="{91887810-85D1-4BF2-82AD-E0153632E6EE}" type="pres">
      <dgm:prSet presAssocID="{AA098A70-C774-4AC7-A038-DE8F7DCBAD0C}" presName="parentText" presStyleLbl="node1" presStyleIdx="2" presStyleCnt="4">
        <dgm:presLayoutVars>
          <dgm:chMax val="1"/>
          <dgm:bulletEnabled val="1"/>
        </dgm:presLayoutVars>
      </dgm:prSet>
      <dgm:spPr/>
      <dgm:t>
        <a:bodyPr/>
        <a:lstStyle/>
        <a:p>
          <a:endParaRPr lang="en-US"/>
        </a:p>
      </dgm:t>
    </dgm:pt>
    <dgm:pt modelId="{0C28BEB2-414B-4F50-A0EC-67BE947918D5}" type="pres">
      <dgm:prSet presAssocID="{AA098A70-C774-4AC7-A038-DE8F7DCBAD0C}" presName="descendantText" presStyleLbl="alignAccFollowNode1" presStyleIdx="2" presStyleCnt="4" custScaleY="132943" custLinFactNeighborX="272" custLinFactNeighborY="-6771">
        <dgm:presLayoutVars>
          <dgm:bulletEnabled val="1"/>
        </dgm:presLayoutVars>
      </dgm:prSet>
      <dgm:spPr/>
      <dgm:t>
        <a:bodyPr/>
        <a:lstStyle/>
        <a:p>
          <a:endParaRPr lang="en-US"/>
        </a:p>
      </dgm:t>
    </dgm:pt>
    <dgm:pt modelId="{3D056F9B-979B-4D56-AC30-E5827346A42D}" type="pres">
      <dgm:prSet presAssocID="{82D540ED-629B-4169-9DE0-098DCFEE00C8}" presName="sp" presStyleCnt="0"/>
      <dgm:spPr/>
      <dgm:t>
        <a:bodyPr/>
        <a:lstStyle/>
        <a:p>
          <a:endParaRPr lang="en-US"/>
        </a:p>
      </dgm:t>
    </dgm:pt>
    <dgm:pt modelId="{176A9AAE-0C7F-4DC8-99BE-9C1ABD8B3182}" type="pres">
      <dgm:prSet presAssocID="{4BB9E841-B36E-4A47-B0BC-BB4AEB8C93D8}" presName="linNode" presStyleCnt="0"/>
      <dgm:spPr/>
      <dgm:t>
        <a:bodyPr/>
        <a:lstStyle/>
        <a:p>
          <a:endParaRPr lang="en-US"/>
        </a:p>
      </dgm:t>
    </dgm:pt>
    <dgm:pt modelId="{72EC5064-CE56-45E0-8298-4F8822E0FAE0}" type="pres">
      <dgm:prSet presAssocID="{4BB9E841-B36E-4A47-B0BC-BB4AEB8C93D8}" presName="parentText" presStyleLbl="node1" presStyleIdx="3" presStyleCnt="4">
        <dgm:presLayoutVars>
          <dgm:chMax val="1"/>
          <dgm:bulletEnabled val="1"/>
        </dgm:presLayoutVars>
      </dgm:prSet>
      <dgm:spPr/>
      <dgm:t>
        <a:bodyPr/>
        <a:lstStyle/>
        <a:p>
          <a:endParaRPr lang="en-US"/>
        </a:p>
      </dgm:t>
    </dgm:pt>
    <dgm:pt modelId="{B3F8208E-9D9E-4B2F-949D-2CFD2DEDEE2F}" type="pres">
      <dgm:prSet presAssocID="{4BB9E841-B36E-4A47-B0BC-BB4AEB8C93D8}" presName="descendantText" presStyleLbl="alignAccFollowNode1" presStyleIdx="3" presStyleCnt="4" custScaleY="175994" custLinFactNeighborY="2272">
        <dgm:presLayoutVars>
          <dgm:bulletEnabled val="1"/>
        </dgm:presLayoutVars>
      </dgm:prSet>
      <dgm:spPr/>
      <dgm:t>
        <a:bodyPr/>
        <a:lstStyle/>
        <a:p>
          <a:endParaRPr lang="en-US"/>
        </a:p>
      </dgm:t>
    </dgm:pt>
  </dgm:ptLst>
  <dgm:cxnLst>
    <dgm:cxn modelId="{8786B4C7-71B2-4EC0-998F-BF51D95CB7A9}" type="presOf" srcId="{220393A5-7CF9-4A6D-8A66-51C69DF9046A}" destId="{40AA4187-9639-47BC-80FB-9952B05D9286}" srcOrd="0" destOrd="1" presId="urn:microsoft.com/office/officeart/2005/8/layout/vList5"/>
    <dgm:cxn modelId="{D02E0BF7-FCFB-40A2-9000-45C2737EAC9E}" srcId="{2887DE5A-B77C-4032-967C-70F2238DEB62}" destId="{220393A5-7CF9-4A6D-8A66-51C69DF9046A}" srcOrd="1" destOrd="0" parTransId="{35ACEA97-3917-460D-B567-0B2B7D7E9D5D}" sibTransId="{0D7D982B-E868-4920-85B7-3F20AB8B6A2D}"/>
    <dgm:cxn modelId="{2DC44D56-6912-4C6F-B890-949D968CB233}" type="presOf" srcId="{4BB9E841-B36E-4A47-B0BC-BB4AEB8C93D8}" destId="{72EC5064-CE56-45E0-8298-4F8822E0FAE0}" srcOrd="0" destOrd="0" presId="urn:microsoft.com/office/officeart/2005/8/layout/vList5"/>
    <dgm:cxn modelId="{028C571C-6F89-4C58-80B1-F56AEB1E35B3}" srcId="{FA18B699-E041-4285-9F0F-9A8130D11633}" destId="{2887DE5A-B77C-4032-967C-70F2238DEB62}" srcOrd="1" destOrd="0" parTransId="{17409582-5C65-4411-82BA-4B852BE1007D}" sibTransId="{DCA92B6B-AB38-464A-9BD6-E310EC2FC736}"/>
    <dgm:cxn modelId="{BF4DD9BE-4151-4D67-A115-68C61DEA676F}" srcId="{FA18B699-E041-4285-9F0F-9A8130D11633}" destId="{FCDC2490-0C84-4592-8E36-DE5DE030147C}" srcOrd="0" destOrd="0" parTransId="{157B9075-DA5A-41F9-90AA-408022D0C7CF}" sibTransId="{D987CE29-2B82-49D0-A216-9508A7BC928D}"/>
    <dgm:cxn modelId="{6C719687-8048-415C-AACB-55E367268125}" srcId="{FCDC2490-0C84-4592-8E36-DE5DE030147C}" destId="{6A472277-9F06-4016-956E-2D1E5EAB88BF}" srcOrd="0" destOrd="0" parTransId="{B1053EE8-186D-48FE-8F44-9898557C1AA0}" sibTransId="{C77D66F6-646D-4556-8DEF-080E2ADF282A}"/>
    <dgm:cxn modelId="{7AB24E8C-A622-4E43-ACE6-6D901DFDC241}" srcId="{AA098A70-C774-4AC7-A038-DE8F7DCBAD0C}" destId="{7B08129C-E703-4825-97B1-4D99F7DFD02B}" srcOrd="0" destOrd="0" parTransId="{E6345D48-589C-49B4-9A0C-F268FFD851AA}" sibTransId="{A1443E62-DDFC-4022-B1A9-66BEB1921B88}"/>
    <dgm:cxn modelId="{AE89A512-3BD3-4BAA-88C4-CE30C55A1555}" type="presOf" srcId="{6A472277-9F06-4016-956E-2D1E5EAB88BF}" destId="{A7BBB16E-4D89-4A4E-A1F9-FDFEE3B50D9B}" srcOrd="0" destOrd="0" presId="urn:microsoft.com/office/officeart/2005/8/layout/vList5"/>
    <dgm:cxn modelId="{8E2285DD-AFF0-4A97-879F-D5926795B51A}" srcId="{AA098A70-C774-4AC7-A038-DE8F7DCBAD0C}" destId="{FABE730C-D4B1-40E9-A445-47F8990274BA}" srcOrd="1" destOrd="0" parTransId="{66CF2955-0A11-4EE0-B3F4-D14306AF443C}" sibTransId="{1AE19C77-BE68-4564-9FDE-5471EB63F61A}"/>
    <dgm:cxn modelId="{42833747-A408-44E4-AD48-E46EF81DDB74}" type="presOf" srcId="{FCDC2490-0C84-4592-8E36-DE5DE030147C}" destId="{C2096658-FDD1-435F-81A8-EC384674551F}" srcOrd="0" destOrd="0" presId="urn:microsoft.com/office/officeart/2005/8/layout/vList5"/>
    <dgm:cxn modelId="{255BB145-09DF-496A-B03E-6C13EDC8232A}" srcId="{FA18B699-E041-4285-9F0F-9A8130D11633}" destId="{4BB9E841-B36E-4A47-B0BC-BB4AEB8C93D8}" srcOrd="3" destOrd="0" parTransId="{23801F53-EF83-4CF5-B9F6-E9A05D4F9A7C}" sibTransId="{295FD398-65F1-4B12-8E1E-0B36544478DA}"/>
    <dgm:cxn modelId="{9FB8E4D0-9D39-4008-9085-1B1F19FB868C}" type="presOf" srcId="{7B08129C-E703-4825-97B1-4D99F7DFD02B}" destId="{0C28BEB2-414B-4F50-A0EC-67BE947918D5}" srcOrd="0" destOrd="0" presId="urn:microsoft.com/office/officeart/2005/8/layout/vList5"/>
    <dgm:cxn modelId="{A928A954-C13D-4C5B-82D1-BF78119FF84F}" srcId="{2887DE5A-B77C-4032-967C-70F2238DEB62}" destId="{AB4213FD-299E-4972-B0A3-6F3C134755D8}" srcOrd="0" destOrd="0" parTransId="{E0B93C8A-6E04-460C-823D-040BE89CE7FF}" sibTransId="{C66A2DDF-C6EC-4FE0-A95E-39AA388498AE}"/>
    <dgm:cxn modelId="{5976C16F-7FDC-4FCF-B707-B104A3EBEF89}" type="presOf" srcId="{E56027E0-49FC-42CD-A7EF-5F6CE320C388}" destId="{0C28BEB2-414B-4F50-A0EC-67BE947918D5}" srcOrd="0" destOrd="2" presId="urn:microsoft.com/office/officeart/2005/8/layout/vList5"/>
    <dgm:cxn modelId="{DF506EAD-F134-4409-9A26-0802DCC9A4AA}" srcId="{FA18B699-E041-4285-9F0F-9A8130D11633}" destId="{AA098A70-C774-4AC7-A038-DE8F7DCBAD0C}" srcOrd="2" destOrd="0" parTransId="{83DCD49A-2123-4BDB-819E-3911B5DB07CD}" sibTransId="{82D540ED-629B-4169-9DE0-098DCFEE00C8}"/>
    <dgm:cxn modelId="{C5E8C7B7-48D9-482A-AFB9-5E3898128123}" type="presOf" srcId="{2887DE5A-B77C-4032-967C-70F2238DEB62}" destId="{5D783CEC-6C02-4087-BBF5-06D7093ABBD2}" srcOrd="0" destOrd="0" presId="urn:microsoft.com/office/officeart/2005/8/layout/vList5"/>
    <dgm:cxn modelId="{E16B7738-D0C8-4768-988F-435DB865AC7C}" srcId="{AA098A70-C774-4AC7-A038-DE8F7DCBAD0C}" destId="{E56027E0-49FC-42CD-A7EF-5F6CE320C388}" srcOrd="2" destOrd="0" parTransId="{04ECAD91-51BA-4AA2-BAA3-9B900970A228}" sibTransId="{B858D9D2-A10B-4005-9FC8-40053758EF14}"/>
    <dgm:cxn modelId="{A60D7F53-2E69-49AD-8A83-2EDD05D68C16}" type="presOf" srcId="{6FAB41BF-CDDF-4C63-BA0C-1B591575D583}" destId="{B3F8208E-9D9E-4B2F-949D-2CFD2DEDEE2F}" srcOrd="0" destOrd="0" presId="urn:microsoft.com/office/officeart/2005/8/layout/vList5"/>
    <dgm:cxn modelId="{3F99701C-7F01-49AB-8232-45F8EA7E182B}" srcId="{4BB9E841-B36E-4A47-B0BC-BB4AEB8C93D8}" destId="{6FAB41BF-CDDF-4C63-BA0C-1B591575D583}" srcOrd="0" destOrd="0" parTransId="{CBF7401D-C88D-4E8A-8BAE-269C170B87F2}" sibTransId="{B087BBCE-5B1F-402E-A9C9-F15ABE5134EB}"/>
    <dgm:cxn modelId="{9E248C61-E6BA-44AD-89C6-0ACC4DEDDF59}" type="presOf" srcId="{FABE730C-D4B1-40E9-A445-47F8990274BA}" destId="{0C28BEB2-414B-4F50-A0EC-67BE947918D5}" srcOrd="0" destOrd="1" presId="urn:microsoft.com/office/officeart/2005/8/layout/vList5"/>
    <dgm:cxn modelId="{69E412F9-CECF-4DD3-9E53-F326FA8ABE7B}" type="presOf" srcId="{AA098A70-C774-4AC7-A038-DE8F7DCBAD0C}" destId="{91887810-85D1-4BF2-82AD-E0153632E6EE}" srcOrd="0" destOrd="0" presId="urn:microsoft.com/office/officeart/2005/8/layout/vList5"/>
    <dgm:cxn modelId="{8015C2AF-1790-43D1-A552-35A5A3D55C88}" type="presOf" srcId="{FA18B699-E041-4285-9F0F-9A8130D11633}" destId="{28537D67-EA11-4478-B005-A823B3A404D0}" srcOrd="0" destOrd="0" presId="urn:microsoft.com/office/officeart/2005/8/layout/vList5"/>
    <dgm:cxn modelId="{0F9571FC-8FD0-41AD-B7C1-C300CFF1ABA3}" type="presOf" srcId="{AB4213FD-299E-4972-B0A3-6F3C134755D8}" destId="{40AA4187-9639-47BC-80FB-9952B05D9286}" srcOrd="0" destOrd="0" presId="urn:microsoft.com/office/officeart/2005/8/layout/vList5"/>
    <dgm:cxn modelId="{E0D90E37-2FC5-4CFE-82BC-35C40EDEED6A}" type="presParOf" srcId="{28537D67-EA11-4478-B005-A823B3A404D0}" destId="{B1BF3545-8298-4B74-B142-763767C3DF41}" srcOrd="0" destOrd="0" presId="urn:microsoft.com/office/officeart/2005/8/layout/vList5"/>
    <dgm:cxn modelId="{0910521F-930F-43DB-9893-1C77F45F4AD7}" type="presParOf" srcId="{B1BF3545-8298-4B74-B142-763767C3DF41}" destId="{C2096658-FDD1-435F-81A8-EC384674551F}" srcOrd="0" destOrd="0" presId="urn:microsoft.com/office/officeart/2005/8/layout/vList5"/>
    <dgm:cxn modelId="{5C38C34D-29F6-4DC3-9C11-DD30FC1F0839}" type="presParOf" srcId="{B1BF3545-8298-4B74-B142-763767C3DF41}" destId="{A7BBB16E-4D89-4A4E-A1F9-FDFEE3B50D9B}" srcOrd="1" destOrd="0" presId="urn:microsoft.com/office/officeart/2005/8/layout/vList5"/>
    <dgm:cxn modelId="{B48216E4-F321-43EA-8762-C07B62FC7691}" type="presParOf" srcId="{28537D67-EA11-4478-B005-A823B3A404D0}" destId="{AB591B0B-F058-4280-A6D7-B9D0BDB0559E}" srcOrd="1" destOrd="0" presId="urn:microsoft.com/office/officeart/2005/8/layout/vList5"/>
    <dgm:cxn modelId="{B15862FA-B51F-4218-9BD0-A83F6CA0D7B7}" type="presParOf" srcId="{28537D67-EA11-4478-B005-A823B3A404D0}" destId="{8E652854-5D28-4964-90FA-E526EAC2EF81}" srcOrd="2" destOrd="0" presId="urn:microsoft.com/office/officeart/2005/8/layout/vList5"/>
    <dgm:cxn modelId="{A6D0B8C3-A093-47C5-AFE0-E32F762744C6}" type="presParOf" srcId="{8E652854-5D28-4964-90FA-E526EAC2EF81}" destId="{5D783CEC-6C02-4087-BBF5-06D7093ABBD2}" srcOrd="0" destOrd="0" presId="urn:microsoft.com/office/officeart/2005/8/layout/vList5"/>
    <dgm:cxn modelId="{18854CD7-6923-477D-AC23-E9E358D57261}" type="presParOf" srcId="{8E652854-5D28-4964-90FA-E526EAC2EF81}" destId="{40AA4187-9639-47BC-80FB-9952B05D9286}" srcOrd="1" destOrd="0" presId="urn:microsoft.com/office/officeart/2005/8/layout/vList5"/>
    <dgm:cxn modelId="{9079EEDD-EA1F-4E2D-95B9-9837898519FF}" type="presParOf" srcId="{28537D67-EA11-4478-B005-A823B3A404D0}" destId="{6EEAA6B0-17B5-4E72-881E-03F2DC5E4D24}" srcOrd="3" destOrd="0" presId="urn:microsoft.com/office/officeart/2005/8/layout/vList5"/>
    <dgm:cxn modelId="{7204025D-DE76-41D3-AF0A-989AB2D7F7D1}" type="presParOf" srcId="{28537D67-EA11-4478-B005-A823B3A404D0}" destId="{FE2A3320-EEC9-4B29-A8C8-430CAFD63663}" srcOrd="4" destOrd="0" presId="urn:microsoft.com/office/officeart/2005/8/layout/vList5"/>
    <dgm:cxn modelId="{12205AB0-EB96-4116-8508-9EE098B48DEC}" type="presParOf" srcId="{FE2A3320-EEC9-4B29-A8C8-430CAFD63663}" destId="{91887810-85D1-4BF2-82AD-E0153632E6EE}" srcOrd="0" destOrd="0" presId="urn:microsoft.com/office/officeart/2005/8/layout/vList5"/>
    <dgm:cxn modelId="{0B60FDD7-3EC3-4331-883B-62588C9F0354}" type="presParOf" srcId="{FE2A3320-EEC9-4B29-A8C8-430CAFD63663}" destId="{0C28BEB2-414B-4F50-A0EC-67BE947918D5}" srcOrd="1" destOrd="0" presId="urn:microsoft.com/office/officeart/2005/8/layout/vList5"/>
    <dgm:cxn modelId="{D513C2BE-6C7E-42AE-9E84-DC06B70A42F4}" type="presParOf" srcId="{28537D67-EA11-4478-B005-A823B3A404D0}" destId="{3D056F9B-979B-4D56-AC30-E5827346A42D}" srcOrd="5" destOrd="0" presId="urn:microsoft.com/office/officeart/2005/8/layout/vList5"/>
    <dgm:cxn modelId="{11ADB191-77D5-449B-B0B4-470B38F1B9B9}" type="presParOf" srcId="{28537D67-EA11-4478-B005-A823B3A404D0}" destId="{176A9AAE-0C7F-4DC8-99BE-9C1ABD8B3182}" srcOrd="6" destOrd="0" presId="urn:microsoft.com/office/officeart/2005/8/layout/vList5"/>
    <dgm:cxn modelId="{A77C1F38-A75F-4159-A3C4-D07CA5332852}" type="presParOf" srcId="{176A9AAE-0C7F-4DC8-99BE-9C1ABD8B3182}" destId="{72EC5064-CE56-45E0-8298-4F8822E0FAE0}" srcOrd="0" destOrd="0" presId="urn:microsoft.com/office/officeart/2005/8/layout/vList5"/>
    <dgm:cxn modelId="{17242646-CB32-4C87-B779-0C5BF1EDE2C1}" type="presParOf" srcId="{176A9AAE-0C7F-4DC8-99BE-9C1ABD8B3182}" destId="{B3F8208E-9D9E-4B2F-949D-2CFD2DEDEE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75370-6835-4002-A08B-AFC4DDA080C6}" type="doc">
      <dgm:prSet loTypeId="urn:microsoft.com/office/officeart/2005/8/layout/pyramid2" loCatId="list" qsTypeId="urn:microsoft.com/office/officeart/2005/8/quickstyle/simple1" qsCatId="simple" csTypeId="urn:microsoft.com/office/officeart/2005/8/colors/accent6_4" csCatId="accent6" phldr="1"/>
      <dgm:spPr/>
    </dgm:pt>
    <dgm:pt modelId="{2C9C7421-06A9-4B9C-A2E3-47DE42FF7677}">
      <dgm:prSet phldrT="[Text]" custT="1"/>
      <dgm:spPr>
        <a:xfrm>
          <a:off x="2093171" y="299627"/>
          <a:ext cx="1937173" cy="705485"/>
        </a:xfrm>
      </dgm:spPr>
      <dgm:t>
        <a:bodyPr/>
        <a:lstStyle/>
        <a:p>
          <a:pPr algn="ctr"/>
          <a:r>
            <a:rPr lang="en-US" sz="1200" b="1" smtClean="0">
              <a:latin typeface="Calibri"/>
              <a:ea typeface="+mn-ea"/>
              <a:cs typeface="+mn-cs"/>
            </a:rPr>
            <a:t>Special Education Teachers  who Teach Multiple Subject Areas</a:t>
          </a:r>
          <a:endParaRPr lang="en-US" sz="1200" b="1" dirty="0">
            <a:latin typeface="Calibri"/>
            <a:ea typeface="+mn-ea"/>
            <a:cs typeface="+mn-cs"/>
          </a:endParaRPr>
        </a:p>
      </dgm:t>
    </dgm:pt>
    <dgm:pt modelId="{8A0B490E-E947-496E-8B9C-D6F7F21F3D7A}" type="parTrans" cxnId="{61D4E7CE-DC69-418C-9ABF-15219FE97611}">
      <dgm:prSet/>
      <dgm:spPr/>
      <dgm:t>
        <a:bodyPr/>
        <a:lstStyle/>
        <a:p>
          <a:endParaRPr lang="en-US"/>
        </a:p>
      </dgm:t>
    </dgm:pt>
    <dgm:pt modelId="{CE9AAE1A-06C6-47D6-A8AC-2B52CEE5E321}" type="sibTrans" cxnId="{61D4E7CE-DC69-418C-9ABF-15219FE97611}">
      <dgm:prSet/>
      <dgm:spPr/>
      <dgm:t>
        <a:bodyPr/>
        <a:lstStyle/>
        <a:p>
          <a:endParaRPr lang="en-US"/>
        </a:p>
      </dgm:t>
    </dgm:pt>
    <dgm:pt modelId="{C3E69603-FA24-4B05-AAD9-FB05ED9DB7BE}">
      <dgm:prSet phldrT="[Text]" custT="1"/>
      <dgm:spPr>
        <a:xfrm>
          <a:off x="2093171" y="1093298"/>
          <a:ext cx="1937173" cy="705485"/>
        </a:xfrm>
      </dgm:spPr>
      <dgm:t>
        <a:bodyPr/>
        <a:lstStyle/>
        <a:p>
          <a:pPr algn="ctr"/>
          <a:r>
            <a:rPr lang="en-US" sz="1200" b="1" smtClean="0">
              <a:latin typeface="Calibri"/>
              <a:ea typeface="+mn-ea"/>
              <a:cs typeface="+mn-cs"/>
            </a:rPr>
            <a:t>Teachers with Life Certificates</a:t>
          </a:r>
          <a:endParaRPr lang="en-US" sz="1200" b="1" dirty="0">
            <a:latin typeface="Calibri"/>
            <a:ea typeface="+mn-ea"/>
            <a:cs typeface="+mn-cs"/>
          </a:endParaRPr>
        </a:p>
      </dgm:t>
    </dgm:pt>
    <dgm:pt modelId="{30E1EA03-B237-4456-8BD2-7406D6C79629}" type="parTrans" cxnId="{DFF7C2CE-CE2F-48BB-B73B-6D213F0E85DB}">
      <dgm:prSet/>
      <dgm:spPr/>
      <dgm:t>
        <a:bodyPr/>
        <a:lstStyle/>
        <a:p>
          <a:endParaRPr lang="en-US"/>
        </a:p>
      </dgm:t>
    </dgm:pt>
    <dgm:pt modelId="{52907C97-3F19-4B35-AE2B-3A4900C0DC85}" type="sibTrans" cxnId="{DFF7C2CE-CE2F-48BB-B73B-6D213F0E85DB}">
      <dgm:prSet/>
      <dgm:spPr/>
      <dgm:t>
        <a:bodyPr/>
        <a:lstStyle/>
        <a:p>
          <a:endParaRPr lang="en-US"/>
        </a:p>
      </dgm:t>
    </dgm:pt>
    <dgm:pt modelId="{E50DCEF8-5EE9-4C91-B57F-A17B3EF959E6}">
      <dgm:prSet phldrT="[Text]" custT="1"/>
      <dgm:spPr>
        <a:xfrm>
          <a:off x="2093171" y="1886968"/>
          <a:ext cx="1937173" cy="705485"/>
        </a:xfrm>
      </dgm:spPr>
      <dgm:t>
        <a:bodyPr/>
        <a:lstStyle/>
        <a:p>
          <a:pPr algn="ctr"/>
          <a:r>
            <a:rPr lang="en-US" sz="1200" b="1" smtClean="0">
              <a:latin typeface="Calibri"/>
              <a:ea typeface="+mn-ea"/>
              <a:cs typeface="+mn-cs"/>
            </a:rPr>
            <a:t>Retired Teachers Returning to Service</a:t>
          </a:r>
          <a:endParaRPr lang="en-US" sz="1200" b="1" dirty="0">
            <a:latin typeface="Calibri"/>
            <a:ea typeface="+mn-ea"/>
            <a:cs typeface="+mn-cs"/>
          </a:endParaRPr>
        </a:p>
      </dgm:t>
    </dgm:pt>
    <dgm:pt modelId="{935B8684-7E7E-4C45-BCF6-1C9B5C0F3C94}" type="parTrans" cxnId="{D77C75A8-8802-4D32-967A-FB5D154B28D6}">
      <dgm:prSet/>
      <dgm:spPr/>
      <dgm:t>
        <a:bodyPr/>
        <a:lstStyle/>
        <a:p>
          <a:endParaRPr lang="en-US"/>
        </a:p>
      </dgm:t>
    </dgm:pt>
    <dgm:pt modelId="{AE9CD64D-5761-4FA4-8898-3060AC0B7268}" type="sibTrans" cxnId="{D77C75A8-8802-4D32-967A-FB5D154B28D6}">
      <dgm:prSet/>
      <dgm:spPr/>
      <dgm:t>
        <a:bodyPr/>
        <a:lstStyle/>
        <a:p>
          <a:endParaRPr lang="en-US"/>
        </a:p>
      </dgm:t>
    </dgm:pt>
    <dgm:pt modelId="{52CC22A6-3AB0-49E7-B85C-459D50C7B776}">
      <dgm:prSet phldrT="[Text]" custT="1"/>
      <dgm:spPr>
        <a:xfrm>
          <a:off x="2093171" y="1886968"/>
          <a:ext cx="1937173" cy="705485"/>
        </a:xfrm>
      </dgm:spPr>
      <dgm:t>
        <a:bodyPr/>
        <a:lstStyle/>
        <a:p>
          <a:r>
            <a:rPr lang="en-US" sz="1200" b="1" smtClean="0">
              <a:latin typeface="Calibri"/>
              <a:ea typeface="+mn-ea"/>
              <a:cs typeface="+mn-cs"/>
            </a:rPr>
            <a:t>Regular Education Teachers for whom English is a Second Language and who are Employed in Dual Immersion Schools and Deliver </a:t>
          </a:r>
          <a:br>
            <a:rPr lang="en-US" sz="1200" b="1" smtClean="0">
              <a:latin typeface="Calibri"/>
              <a:ea typeface="+mn-ea"/>
              <a:cs typeface="+mn-cs"/>
            </a:rPr>
          </a:br>
          <a:r>
            <a:rPr lang="en-US" sz="1200" b="1" smtClean="0">
              <a:latin typeface="Calibri"/>
              <a:ea typeface="+mn-ea"/>
              <a:cs typeface="+mn-cs"/>
            </a:rPr>
            <a:t>All Core Academic Content in a Language Other than English</a:t>
          </a:r>
          <a:endParaRPr lang="en-US" sz="1200" b="1" dirty="0">
            <a:latin typeface="Calibri"/>
            <a:ea typeface="+mn-ea"/>
            <a:cs typeface="+mn-cs"/>
          </a:endParaRPr>
        </a:p>
      </dgm:t>
    </dgm:pt>
    <dgm:pt modelId="{9F3B637F-91F7-4323-A5EA-391AB7C55FE8}" type="parTrans" cxnId="{74E33C2D-C212-4A63-A1F0-C36E7FA6AC76}">
      <dgm:prSet/>
      <dgm:spPr/>
      <dgm:t>
        <a:bodyPr/>
        <a:lstStyle/>
        <a:p>
          <a:endParaRPr lang="en-US"/>
        </a:p>
      </dgm:t>
    </dgm:pt>
    <dgm:pt modelId="{0BFC9ECE-7397-46FA-BB15-F0FB996E4381}" type="sibTrans" cxnId="{74E33C2D-C212-4A63-A1F0-C36E7FA6AC76}">
      <dgm:prSet/>
      <dgm:spPr/>
      <dgm:t>
        <a:bodyPr/>
        <a:lstStyle/>
        <a:p>
          <a:endParaRPr lang="en-US"/>
        </a:p>
      </dgm:t>
    </dgm:pt>
    <dgm:pt modelId="{01D25B76-12EC-4FC4-813B-FA7DBDADD141}" type="pres">
      <dgm:prSet presAssocID="{F8375370-6835-4002-A08B-AFC4DDA080C6}" presName="compositeShape" presStyleCnt="0">
        <dgm:presLayoutVars>
          <dgm:dir/>
          <dgm:resizeHandles/>
        </dgm:presLayoutVars>
      </dgm:prSet>
      <dgm:spPr/>
    </dgm:pt>
    <dgm:pt modelId="{D9C1B23E-842D-46DC-8855-6D0C1FC0E730}" type="pres">
      <dgm:prSet presAssocID="{F8375370-6835-4002-A08B-AFC4DDA080C6}" presName="pyramid" presStyleLbl="node1" presStyleIdx="0" presStyleCnt="1" custLinFactNeighborX="-9670"/>
      <dgm:spPr>
        <a:xfrm>
          <a:off x="630992" y="0"/>
          <a:ext cx="2980267" cy="2980267"/>
        </a:xfrm>
        <a:prstGeom prst="triangle">
          <a:avLst/>
        </a:prstGeom>
      </dgm:spPr>
    </dgm:pt>
    <dgm:pt modelId="{BFC54657-85C3-4D18-BA29-1CC0B3FF4CFF}" type="pres">
      <dgm:prSet presAssocID="{F8375370-6835-4002-A08B-AFC4DDA080C6}" presName="theList" presStyleCnt="0"/>
      <dgm:spPr/>
    </dgm:pt>
    <dgm:pt modelId="{5DF64C42-B6CB-46B5-B0A6-D612ADCA9E31}" type="pres">
      <dgm:prSet presAssocID="{2C9C7421-06A9-4B9C-A2E3-47DE42FF7677}" presName="aNode" presStyleLbl="fgAcc1" presStyleIdx="0" presStyleCnt="4" custScaleX="242380" custScaleY="41097" custLinFactY="-13706" custLinFactNeighborX="37203" custLinFactNeighborY="-100000">
        <dgm:presLayoutVars>
          <dgm:bulletEnabled val="1"/>
        </dgm:presLayoutVars>
      </dgm:prSet>
      <dgm:spPr>
        <a:prstGeom prst="roundRect">
          <a:avLst/>
        </a:prstGeom>
      </dgm:spPr>
      <dgm:t>
        <a:bodyPr/>
        <a:lstStyle/>
        <a:p>
          <a:endParaRPr lang="en-US"/>
        </a:p>
      </dgm:t>
    </dgm:pt>
    <dgm:pt modelId="{5E617288-2547-4095-91F5-27D49F199C0B}" type="pres">
      <dgm:prSet presAssocID="{2C9C7421-06A9-4B9C-A2E3-47DE42FF7677}" presName="aSpace" presStyleCnt="0"/>
      <dgm:spPr/>
    </dgm:pt>
    <dgm:pt modelId="{5E7C07CC-1CE8-48C5-B608-EBAFEF71A2B3}" type="pres">
      <dgm:prSet presAssocID="{C3E69603-FA24-4B05-AAD9-FB05ED9DB7BE}" presName="aNode" presStyleLbl="fgAcc1" presStyleIdx="1" presStyleCnt="4" custScaleX="244697" custScaleY="38264" custLinFactY="-11027" custLinFactNeighborX="37197" custLinFactNeighborY="-100000">
        <dgm:presLayoutVars>
          <dgm:bulletEnabled val="1"/>
        </dgm:presLayoutVars>
      </dgm:prSet>
      <dgm:spPr>
        <a:prstGeom prst="roundRect">
          <a:avLst/>
        </a:prstGeom>
      </dgm:spPr>
      <dgm:t>
        <a:bodyPr/>
        <a:lstStyle/>
        <a:p>
          <a:endParaRPr lang="en-US"/>
        </a:p>
      </dgm:t>
    </dgm:pt>
    <dgm:pt modelId="{4207CD79-C1EA-40DC-AA30-A7A9E1A46655}" type="pres">
      <dgm:prSet presAssocID="{C3E69603-FA24-4B05-AAD9-FB05ED9DB7BE}" presName="aSpace" presStyleCnt="0"/>
      <dgm:spPr/>
    </dgm:pt>
    <dgm:pt modelId="{C3E09913-546E-434B-A67D-837244553B3A}" type="pres">
      <dgm:prSet presAssocID="{E50DCEF8-5EE9-4C91-B57F-A17B3EF959E6}" presName="aNode" presStyleLbl="fgAcc1" presStyleIdx="2" presStyleCnt="4" custScaleX="244737" custScaleY="36176" custLinFactY="-2740" custLinFactNeighborX="36778" custLinFactNeighborY="-100000">
        <dgm:presLayoutVars>
          <dgm:bulletEnabled val="1"/>
        </dgm:presLayoutVars>
      </dgm:prSet>
      <dgm:spPr>
        <a:prstGeom prst="roundRect">
          <a:avLst/>
        </a:prstGeom>
      </dgm:spPr>
      <dgm:t>
        <a:bodyPr/>
        <a:lstStyle/>
        <a:p>
          <a:endParaRPr lang="en-US"/>
        </a:p>
      </dgm:t>
    </dgm:pt>
    <dgm:pt modelId="{C87B1435-DE99-4A4D-B9CD-A49A72C8DB11}" type="pres">
      <dgm:prSet presAssocID="{E50DCEF8-5EE9-4C91-B57F-A17B3EF959E6}" presName="aSpace" presStyleCnt="0"/>
      <dgm:spPr/>
    </dgm:pt>
    <dgm:pt modelId="{8E67F9A5-8D47-4D25-8397-FBC6C2D4AAA0}" type="pres">
      <dgm:prSet presAssocID="{52CC22A6-3AB0-49E7-B85C-459D50C7B776}" presName="aNode" presStyleLbl="fgAcc1" presStyleIdx="3" presStyleCnt="4" custScaleX="244737" custScaleY="54917" custLinFactNeighborX="36360" custLinFactNeighborY="-91960">
        <dgm:presLayoutVars>
          <dgm:bulletEnabled val="1"/>
        </dgm:presLayoutVars>
      </dgm:prSet>
      <dgm:spPr>
        <a:prstGeom prst="roundRect">
          <a:avLst/>
        </a:prstGeom>
      </dgm:spPr>
      <dgm:t>
        <a:bodyPr/>
        <a:lstStyle/>
        <a:p>
          <a:endParaRPr lang="en-US"/>
        </a:p>
      </dgm:t>
    </dgm:pt>
    <dgm:pt modelId="{20058D2B-CB73-4834-9E76-3A7545A40C26}" type="pres">
      <dgm:prSet presAssocID="{52CC22A6-3AB0-49E7-B85C-459D50C7B776}" presName="aSpace" presStyleCnt="0"/>
      <dgm:spPr/>
    </dgm:pt>
  </dgm:ptLst>
  <dgm:cxnLst>
    <dgm:cxn modelId="{8EA2C271-6313-45C6-888B-998A420B6C93}" type="presOf" srcId="{E50DCEF8-5EE9-4C91-B57F-A17B3EF959E6}" destId="{C3E09913-546E-434B-A67D-837244553B3A}" srcOrd="0" destOrd="0" presId="urn:microsoft.com/office/officeart/2005/8/layout/pyramid2"/>
    <dgm:cxn modelId="{DFF7C2CE-CE2F-48BB-B73B-6D213F0E85DB}" srcId="{F8375370-6835-4002-A08B-AFC4DDA080C6}" destId="{C3E69603-FA24-4B05-AAD9-FB05ED9DB7BE}" srcOrd="1" destOrd="0" parTransId="{30E1EA03-B237-4456-8BD2-7406D6C79629}" sibTransId="{52907C97-3F19-4B35-AE2B-3A4900C0DC85}"/>
    <dgm:cxn modelId="{D77C75A8-8802-4D32-967A-FB5D154B28D6}" srcId="{F8375370-6835-4002-A08B-AFC4DDA080C6}" destId="{E50DCEF8-5EE9-4C91-B57F-A17B3EF959E6}" srcOrd="2" destOrd="0" parTransId="{935B8684-7E7E-4C45-BCF6-1C9B5C0F3C94}" sibTransId="{AE9CD64D-5761-4FA4-8898-3060AC0B7268}"/>
    <dgm:cxn modelId="{94483740-BDA1-40B2-A267-B4E2174700C7}" type="presOf" srcId="{2C9C7421-06A9-4B9C-A2E3-47DE42FF7677}" destId="{5DF64C42-B6CB-46B5-B0A6-D612ADCA9E31}" srcOrd="0" destOrd="0" presId="urn:microsoft.com/office/officeart/2005/8/layout/pyramid2"/>
    <dgm:cxn modelId="{D2B29DFB-CF95-4AC1-AA34-9790FFEB612B}" type="presOf" srcId="{C3E69603-FA24-4B05-AAD9-FB05ED9DB7BE}" destId="{5E7C07CC-1CE8-48C5-B608-EBAFEF71A2B3}" srcOrd="0" destOrd="0" presId="urn:microsoft.com/office/officeart/2005/8/layout/pyramid2"/>
    <dgm:cxn modelId="{74E33C2D-C212-4A63-A1F0-C36E7FA6AC76}" srcId="{F8375370-6835-4002-A08B-AFC4DDA080C6}" destId="{52CC22A6-3AB0-49E7-B85C-459D50C7B776}" srcOrd="3" destOrd="0" parTransId="{9F3B637F-91F7-4323-A5EA-391AB7C55FE8}" sibTransId="{0BFC9ECE-7397-46FA-BB15-F0FB996E4381}"/>
    <dgm:cxn modelId="{341A01C5-5FE4-408A-AC62-8A1B1BBDC79E}" type="presOf" srcId="{F8375370-6835-4002-A08B-AFC4DDA080C6}" destId="{01D25B76-12EC-4FC4-813B-FA7DBDADD141}" srcOrd="0" destOrd="0" presId="urn:microsoft.com/office/officeart/2005/8/layout/pyramid2"/>
    <dgm:cxn modelId="{5AAD1E71-E85C-4A5E-988B-2C65647DE62C}" type="presOf" srcId="{52CC22A6-3AB0-49E7-B85C-459D50C7B776}" destId="{8E67F9A5-8D47-4D25-8397-FBC6C2D4AAA0}" srcOrd="0" destOrd="0" presId="urn:microsoft.com/office/officeart/2005/8/layout/pyramid2"/>
    <dgm:cxn modelId="{61D4E7CE-DC69-418C-9ABF-15219FE97611}" srcId="{F8375370-6835-4002-A08B-AFC4DDA080C6}" destId="{2C9C7421-06A9-4B9C-A2E3-47DE42FF7677}" srcOrd="0" destOrd="0" parTransId="{8A0B490E-E947-496E-8B9C-D6F7F21F3D7A}" sibTransId="{CE9AAE1A-06C6-47D6-A8AC-2B52CEE5E321}"/>
    <dgm:cxn modelId="{05EC3ED7-DFA4-4F81-A1E2-E6B5EDC71AF5}" type="presParOf" srcId="{01D25B76-12EC-4FC4-813B-FA7DBDADD141}" destId="{D9C1B23E-842D-46DC-8855-6D0C1FC0E730}" srcOrd="0" destOrd="0" presId="urn:microsoft.com/office/officeart/2005/8/layout/pyramid2"/>
    <dgm:cxn modelId="{21CF71DC-A139-4602-8453-B0032C46E1E8}" type="presParOf" srcId="{01D25B76-12EC-4FC4-813B-FA7DBDADD141}" destId="{BFC54657-85C3-4D18-BA29-1CC0B3FF4CFF}" srcOrd="1" destOrd="0" presId="urn:microsoft.com/office/officeart/2005/8/layout/pyramid2"/>
    <dgm:cxn modelId="{D2F53C1F-38EA-462C-BA2E-1198CEE98913}" type="presParOf" srcId="{BFC54657-85C3-4D18-BA29-1CC0B3FF4CFF}" destId="{5DF64C42-B6CB-46B5-B0A6-D612ADCA9E31}" srcOrd="0" destOrd="0" presId="urn:microsoft.com/office/officeart/2005/8/layout/pyramid2"/>
    <dgm:cxn modelId="{B20287CB-B34C-4704-A71A-513959A81275}" type="presParOf" srcId="{BFC54657-85C3-4D18-BA29-1CC0B3FF4CFF}" destId="{5E617288-2547-4095-91F5-27D49F199C0B}" srcOrd="1" destOrd="0" presId="urn:microsoft.com/office/officeart/2005/8/layout/pyramid2"/>
    <dgm:cxn modelId="{5191195C-ABDB-455F-91F2-9B7E9126B125}" type="presParOf" srcId="{BFC54657-85C3-4D18-BA29-1CC0B3FF4CFF}" destId="{5E7C07CC-1CE8-48C5-B608-EBAFEF71A2B3}" srcOrd="2" destOrd="0" presId="urn:microsoft.com/office/officeart/2005/8/layout/pyramid2"/>
    <dgm:cxn modelId="{9927C991-1F46-47E2-AB7B-95EDFBDF4CFE}" type="presParOf" srcId="{BFC54657-85C3-4D18-BA29-1CC0B3FF4CFF}" destId="{4207CD79-C1EA-40DC-AA30-A7A9E1A46655}" srcOrd="3" destOrd="0" presId="urn:microsoft.com/office/officeart/2005/8/layout/pyramid2"/>
    <dgm:cxn modelId="{26316AD2-7E4D-4FBC-9E8E-CC5BCEC35E6C}" type="presParOf" srcId="{BFC54657-85C3-4D18-BA29-1CC0B3FF4CFF}" destId="{C3E09913-546E-434B-A67D-837244553B3A}" srcOrd="4" destOrd="0" presId="urn:microsoft.com/office/officeart/2005/8/layout/pyramid2"/>
    <dgm:cxn modelId="{D1B22274-9442-484C-85EC-44085BB4320D}" type="presParOf" srcId="{BFC54657-85C3-4D18-BA29-1CC0B3FF4CFF}" destId="{C87B1435-DE99-4A4D-B9CD-A49A72C8DB11}" srcOrd="5" destOrd="0" presId="urn:microsoft.com/office/officeart/2005/8/layout/pyramid2"/>
    <dgm:cxn modelId="{FE860A3C-9825-470B-A0BC-57095D0F7108}" type="presParOf" srcId="{BFC54657-85C3-4D18-BA29-1CC0B3FF4CFF}" destId="{8E67F9A5-8D47-4D25-8397-FBC6C2D4AAA0}" srcOrd="6" destOrd="0" presId="urn:microsoft.com/office/officeart/2005/8/layout/pyramid2"/>
    <dgm:cxn modelId="{3BD4A43D-56D3-4C09-9A26-CBD04CDB9A2A}" type="presParOf" srcId="{BFC54657-85C3-4D18-BA29-1CC0B3FF4CFF}" destId="{20058D2B-CB73-4834-9E76-3A7545A40C26}"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FECAEC-214F-4E0E-95FA-4C6E2056E8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91FC410-D97D-435B-BEB3-B57C0F180A12}">
      <dgm:prSet phldrT="[Text]" custT="1"/>
      <dgm:spPr>
        <a:noFill/>
        <a:ln>
          <a:noFill/>
        </a:ln>
      </dgm:spPr>
      <dgm:t>
        <a:bodyPr/>
        <a:lstStyle/>
        <a:p>
          <a:r>
            <a:rPr lang="en-US" sz="1800" b="1" dirty="0" smtClean="0">
              <a:solidFill>
                <a:schemeClr val="tx1"/>
              </a:solidFill>
            </a:rPr>
            <a:t>Minimum 60 semester hours from a </a:t>
          </a:r>
          <a:r>
            <a:rPr lang="en-US" sz="1800" b="1" dirty="0" err="1" smtClean="0">
              <a:solidFill>
                <a:schemeClr val="tx1"/>
              </a:solidFill>
            </a:rPr>
            <a:t>GaPSC</a:t>
          </a:r>
          <a:r>
            <a:rPr lang="en-US" sz="1800" b="1" dirty="0" smtClean="0">
              <a:solidFill>
                <a:schemeClr val="tx1"/>
              </a:solidFill>
            </a:rPr>
            <a:t> approved Institute of Higher Education      </a:t>
          </a:r>
          <a:r>
            <a:rPr lang="en-US" sz="2000" b="1" dirty="0" smtClean="0">
              <a:solidFill>
                <a:srgbClr val="FF0066"/>
              </a:solidFill>
            </a:rPr>
            <a:t>OR</a:t>
          </a:r>
          <a:endParaRPr lang="en-US" sz="2000" b="1" dirty="0">
            <a:solidFill>
              <a:srgbClr val="FF0066"/>
            </a:solidFill>
          </a:endParaRPr>
        </a:p>
      </dgm:t>
    </dgm:pt>
    <dgm:pt modelId="{5BEE215B-F1DD-4BBE-AC6F-62226523CCA2}" type="parTrans" cxnId="{1DAFF2F4-F52C-4D28-9A5D-7367EA32E1E1}">
      <dgm:prSet/>
      <dgm:spPr/>
      <dgm:t>
        <a:bodyPr/>
        <a:lstStyle/>
        <a:p>
          <a:endParaRPr lang="en-US"/>
        </a:p>
      </dgm:t>
    </dgm:pt>
    <dgm:pt modelId="{3D32C91F-98B8-4087-95FE-56390FD87868}" type="sibTrans" cxnId="{1DAFF2F4-F52C-4D28-9A5D-7367EA32E1E1}">
      <dgm:prSet/>
      <dgm:spPr>
        <a:solidFill>
          <a:srgbClr val="FF0066"/>
        </a:solidFill>
        <a:ln>
          <a:solidFill>
            <a:srgbClr val="FF0066"/>
          </a:solidFill>
        </a:ln>
      </dgm:spPr>
      <dgm:t>
        <a:bodyPr/>
        <a:lstStyle/>
        <a:p>
          <a:endParaRPr lang="en-US"/>
        </a:p>
      </dgm:t>
    </dgm:pt>
    <dgm:pt modelId="{35D70658-C96A-4E9C-9ECB-4DBB7D83EE81}">
      <dgm:prSet phldrT="[Text]" custT="1"/>
      <dgm:spPr>
        <a:noFill/>
        <a:ln>
          <a:noFill/>
        </a:ln>
      </dgm:spPr>
      <dgm:t>
        <a:bodyPr/>
        <a:lstStyle/>
        <a:p>
          <a:r>
            <a:rPr lang="en-US" sz="1800" b="1" dirty="0" err="1" smtClean="0">
              <a:solidFill>
                <a:schemeClr val="tx1"/>
              </a:solidFill>
            </a:rPr>
            <a:t>GaPSC</a:t>
          </a:r>
          <a:r>
            <a:rPr lang="en-US" sz="1800" b="1" dirty="0" smtClean="0">
              <a:solidFill>
                <a:schemeClr val="tx1"/>
              </a:solidFill>
            </a:rPr>
            <a:t> Approved Paraprofessional Assessment   </a:t>
          </a:r>
          <a:r>
            <a:rPr lang="en-US" sz="2000" b="1" dirty="0" smtClean="0">
              <a:solidFill>
                <a:srgbClr val="FF0066"/>
              </a:solidFill>
            </a:rPr>
            <a:t>AND</a:t>
          </a:r>
          <a:endParaRPr lang="en-US" sz="2000" b="1" dirty="0">
            <a:solidFill>
              <a:srgbClr val="FF0066"/>
            </a:solidFill>
          </a:endParaRPr>
        </a:p>
      </dgm:t>
    </dgm:pt>
    <dgm:pt modelId="{95838F95-E08C-440C-9F33-352135B1286A}" type="parTrans" cxnId="{BEFE81BD-9D5A-42A1-A82A-E7C162D814BE}">
      <dgm:prSet/>
      <dgm:spPr/>
      <dgm:t>
        <a:bodyPr/>
        <a:lstStyle/>
        <a:p>
          <a:endParaRPr lang="en-US"/>
        </a:p>
      </dgm:t>
    </dgm:pt>
    <dgm:pt modelId="{11DBC7B8-0F2E-4F7F-9267-7724F8FB53D7}" type="sibTrans" cxnId="{BEFE81BD-9D5A-42A1-A82A-E7C162D814BE}">
      <dgm:prSet/>
      <dgm:spPr/>
      <dgm:t>
        <a:bodyPr/>
        <a:lstStyle/>
        <a:p>
          <a:endParaRPr lang="en-US"/>
        </a:p>
      </dgm:t>
    </dgm:pt>
    <dgm:pt modelId="{2B8ED4E7-2FBD-4885-A862-6DC4AC6F82D5}">
      <dgm:prSet phldrT="[Text]" custT="1"/>
      <dgm:spPr>
        <a:noFill/>
        <a:ln>
          <a:noFill/>
        </a:ln>
      </dgm:spPr>
      <dgm:t>
        <a:bodyPr/>
        <a:lstStyle/>
        <a:p>
          <a:r>
            <a:rPr lang="en-US" sz="1800" b="1" dirty="0" smtClean="0">
              <a:solidFill>
                <a:schemeClr val="tx1"/>
              </a:solidFill>
            </a:rPr>
            <a:t>Valid </a:t>
          </a:r>
          <a:r>
            <a:rPr lang="en-US" sz="1800" b="1" dirty="0" err="1" smtClean="0">
              <a:solidFill>
                <a:schemeClr val="tx1"/>
              </a:solidFill>
            </a:rPr>
            <a:t>GaPSC</a:t>
          </a:r>
          <a:r>
            <a:rPr lang="en-US" sz="1800" b="1" dirty="0" smtClean="0">
              <a:solidFill>
                <a:schemeClr val="tx1"/>
              </a:solidFill>
            </a:rPr>
            <a:t> Paraprofessional Certificate (or Clear Renewable Teaching, Service or Leadership Certificate) (n/a for Charter Schools that waive certification)</a:t>
          </a:r>
          <a:endParaRPr lang="en-US" sz="1800" b="1" dirty="0">
            <a:solidFill>
              <a:schemeClr val="tx1"/>
            </a:solidFill>
          </a:endParaRPr>
        </a:p>
      </dgm:t>
    </dgm:pt>
    <dgm:pt modelId="{1EDF47BD-5C75-4FE8-95EB-D09FB00033BA}" type="parTrans" cxnId="{F228802C-77BA-4E6A-9EDF-6E75D9BFAF37}">
      <dgm:prSet/>
      <dgm:spPr/>
      <dgm:t>
        <a:bodyPr/>
        <a:lstStyle/>
        <a:p>
          <a:endParaRPr lang="en-US"/>
        </a:p>
      </dgm:t>
    </dgm:pt>
    <dgm:pt modelId="{EE348DED-9786-42BC-96A5-1C9E20443860}" type="sibTrans" cxnId="{F228802C-77BA-4E6A-9EDF-6E75D9BFAF37}">
      <dgm:prSet/>
      <dgm:spPr/>
      <dgm:t>
        <a:bodyPr/>
        <a:lstStyle/>
        <a:p>
          <a:endParaRPr lang="en-US"/>
        </a:p>
      </dgm:t>
    </dgm:pt>
    <dgm:pt modelId="{FA88571E-446A-4EDA-A52E-D874E6BC8F13}">
      <dgm:prSet phldrT="[Text]" custT="1"/>
      <dgm:spPr>
        <a:noFill/>
        <a:ln>
          <a:noFill/>
        </a:ln>
      </dgm:spPr>
      <dgm:t>
        <a:bodyPr/>
        <a:lstStyle/>
        <a:p>
          <a:r>
            <a:rPr lang="en-US" sz="1800" b="1" dirty="0" smtClean="0">
              <a:solidFill>
                <a:schemeClr val="tx1"/>
              </a:solidFill>
            </a:rPr>
            <a:t>Associate’s Degree     </a:t>
          </a:r>
          <a:r>
            <a:rPr lang="en-US" sz="2000" b="1" dirty="0" smtClean="0">
              <a:solidFill>
                <a:srgbClr val="FF0066"/>
              </a:solidFill>
            </a:rPr>
            <a:t>OR</a:t>
          </a:r>
          <a:endParaRPr lang="en-US" sz="2000" b="1" dirty="0">
            <a:solidFill>
              <a:srgbClr val="FF0066"/>
            </a:solidFill>
          </a:endParaRPr>
        </a:p>
      </dgm:t>
    </dgm:pt>
    <dgm:pt modelId="{1E6A36B9-1E53-400E-8639-AB26464EAF6F}" type="parTrans" cxnId="{44F86DA2-1CAB-4CBD-A313-0BF5E5ACFB1F}">
      <dgm:prSet/>
      <dgm:spPr/>
      <dgm:t>
        <a:bodyPr/>
        <a:lstStyle/>
        <a:p>
          <a:endParaRPr lang="en-US"/>
        </a:p>
      </dgm:t>
    </dgm:pt>
    <dgm:pt modelId="{11D62CFB-27C4-47A8-A958-D02F847FCE95}" type="sibTrans" cxnId="{44F86DA2-1CAB-4CBD-A313-0BF5E5ACFB1F}">
      <dgm:prSet/>
      <dgm:spPr/>
      <dgm:t>
        <a:bodyPr/>
        <a:lstStyle/>
        <a:p>
          <a:endParaRPr lang="en-US"/>
        </a:p>
      </dgm:t>
    </dgm:pt>
    <dgm:pt modelId="{DB35732E-2832-43C4-9917-2BD0377DC3AB}" type="pres">
      <dgm:prSet presAssocID="{FBFECAEC-214F-4E0E-95FA-4C6E2056E86C}" presName="Name0" presStyleCnt="0">
        <dgm:presLayoutVars>
          <dgm:chMax val="7"/>
          <dgm:chPref val="7"/>
          <dgm:dir/>
        </dgm:presLayoutVars>
      </dgm:prSet>
      <dgm:spPr/>
      <dgm:t>
        <a:bodyPr/>
        <a:lstStyle/>
        <a:p>
          <a:endParaRPr lang="en-US"/>
        </a:p>
      </dgm:t>
    </dgm:pt>
    <dgm:pt modelId="{120598DE-3108-4374-B510-FA935349231D}" type="pres">
      <dgm:prSet presAssocID="{FBFECAEC-214F-4E0E-95FA-4C6E2056E86C}" presName="Name1" presStyleCnt="0"/>
      <dgm:spPr/>
    </dgm:pt>
    <dgm:pt modelId="{D4704FEA-E73C-4651-995F-D3D711801A17}" type="pres">
      <dgm:prSet presAssocID="{FBFECAEC-214F-4E0E-95FA-4C6E2056E86C}" presName="cycle" presStyleCnt="0"/>
      <dgm:spPr/>
    </dgm:pt>
    <dgm:pt modelId="{C26BBD4A-8773-410D-84E7-16DF5F81FE37}" type="pres">
      <dgm:prSet presAssocID="{FBFECAEC-214F-4E0E-95FA-4C6E2056E86C}" presName="srcNode" presStyleLbl="node1" presStyleIdx="0" presStyleCnt="4"/>
      <dgm:spPr/>
    </dgm:pt>
    <dgm:pt modelId="{95A7D152-B07B-4D70-ABD4-1CBF79BC6578}" type="pres">
      <dgm:prSet presAssocID="{FBFECAEC-214F-4E0E-95FA-4C6E2056E86C}" presName="conn" presStyleLbl="parChTrans1D2" presStyleIdx="0" presStyleCnt="1"/>
      <dgm:spPr/>
      <dgm:t>
        <a:bodyPr/>
        <a:lstStyle/>
        <a:p>
          <a:endParaRPr lang="en-US"/>
        </a:p>
      </dgm:t>
    </dgm:pt>
    <dgm:pt modelId="{8134C9CF-E853-400C-8B09-42862FA99DDA}" type="pres">
      <dgm:prSet presAssocID="{FBFECAEC-214F-4E0E-95FA-4C6E2056E86C}" presName="extraNode" presStyleLbl="node1" presStyleIdx="0" presStyleCnt="4"/>
      <dgm:spPr/>
    </dgm:pt>
    <dgm:pt modelId="{1B3B155F-52C5-4610-B170-B91D8A8C2EBB}" type="pres">
      <dgm:prSet presAssocID="{FBFECAEC-214F-4E0E-95FA-4C6E2056E86C}" presName="dstNode" presStyleLbl="node1" presStyleIdx="0" presStyleCnt="4"/>
      <dgm:spPr/>
    </dgm:pt>
    <dgm:pt modelId="{8C6C6C71-EA4C-4D46-B7B0-A9DF05385B47}" type="pres">
      <dgm:prSet presAssocID="{B91FC410-D97D-435B-BEB3-B57C0F180A12}" presName="text_1" presStyleLbl="node1" presStyleIdx="0" presStyleCnt="4">
        <dgm:presLayoutVars>
          <dgm:bulletEnabled val="1"/>
        </dgm:presLayoutVars>
      </dgm:prSet>
      <dgm:spPr/>
      <dgm:t>
        <a:bodyPr/>
        <a:lstStyle/>
        <a:p>
          <a:endParaRPr lang="en-US"/>
        </a:p>
      </dgm:t>
    </dgm:pt>
    <dgm:pt modelId="{BB21B8C0-A4F0-4E9A-A732-AFA6CFCCF351}" type="pres">
      <dgm:prSet presAssocID="{B91FC410-D97D-435B-BEB3-B57C0F180A12}" presName="accent_1" presStyleCnt="0"/>
      <dgm:spPr/>
    </dgm:pt>
    <dgm:pt modelId="{ABC352F7-0435-4C88-B41D-EB12F0B51866}" type="pres">
      <dgm:prSet presAssocID="{B91FC410-D97D-435B-BEB3-B57C0F180A12}" presName="accentRepeatNode" presStyleLbl="solidFgAcc1" presStyleIdx="0" presStyleCnt="4"/>
      <dgm:spPr>
        <a:solidFill>
          <a:srgbClr val="FF0066"/>
        </a:solidFill>
        <a:ln>
          <a:solidFill>
            <a:srgbClr val="FF0066"/>
          </a:solidFill>
        </a:ln>
      </dgm:spPr>
      <dgm:t>
        <a:bodyPr/>
        <a:lstStyle/>
        <a:p>
          <a:endParaRPr lang="en-US"/>
        </a:p>
      </dgm:t>
    </dgm:pt>
    <dgm:pt modelId="{869E8C19-472D-4199-A009-91FA7A1FE828}" type="pres">
      <dgm:prSet presAssocID="{FA88571E-446A-4EDA-A52E-D874E6BC8F13}" presName="text_2" presStyleLbl="node1" presStyleIdx="1" presStyleCnt="4">
        <dgm:presLayoutVars>
          <dgm:bulletEnabled val="1"/>
        </dgm:presLayoutVars>
      </dgm:prSet>
      <dgm:spPr/>
      <dgm:t>
        <a:bodyPr/>
        <a:lstStyle/>
        <a:p>
          <a:endParaRPr lang="en-US"/>
        </a:p>
      </dgm:t>
    </dgm:pt>
    <dgm:pt modelId="{C4BE8552-7B88-46A2-A88E-E9E3B4F91678}" type="pres">
      <dgm:prSet presAssocID="{FA88571E-446A-4EDA-A52E-D874E6BC8F13}" presName="accent_2" presStyleCnt="0"/>
      <dgm:spPr/>
    </dgm:pt>
    <dgm:pt modelId="{98F1AA43-B720-4ACC-9DA0-40B03EC2B1E8}" type="pres">
      <dgm:prSet presAssocID="{FA88571E-446A-4EDA-A52E-D874E6BC8F13}" presName="accentRepeatNode" presStyleLbl="solidFgAcc1" presStyleIdx="1" presStyleCnt="4"/>
      <dgm:spPr>
        <a:solidFill>
          <a:srgbClr val="FF0066"/>
        </a:solidFill>
        <a:ln>
          <a:solidFill>
            <a:srgbClr val="FF0066"/>
          </a:solidFill>
        </a:ln>
      </dgm:spPr>
      <dgm:t>
        <a:bodyPr/>
        <a:lstStyle/>
        <a:p>
          <a:endParaRPr lang="en-US"/>
        </a:p>
      </dgm:t>
    </dgm:pt>
    <dgm:pt modelId="{E1035CA3-A09A-47AC-AF10-8F7ECD9336AC}" type="pres">
      <dgm:prSet presAssocID="{35D70658-C96A-4E9C-9ECB-4DBB7D83EE81}" presName="text_3" presStyleLbl="node1" presStyleIdx="2" presStyleCnt="4">
        <dgm:presLayoutVars>
          <dgm:bulletEnabled val="1"/>
        </dgm:presLayoutVars>
      </dgm:prSet>
      <dgm:spPr/>
      <dgm:t>
        <a:bodyPr/>
        <a:lstStyle/>
        <a:p>
          <a:endParaRPr lang="en-US"/>
        </a:p>
      </dgm:t>
    </dgm:pt>
    <dgm:pt modelId="{AA95E946-164F-421E-B5A0-DEEEB15B0B46}" type="pres">
      <dgm:prSet presAssocID="{35D70658-C96A-4E9C-9ECB-4DBB7D83EE81}" presName="accent_3" presStyleCnt="0"/>
      <dgm:spPr/>
    </dgm:pt>
    <dgm:pt modelId="{7A506D6B-5595-4503-82C7-7CBBE6775046}" type="pres">
      <dgm:prSet presAssocID="{35D70658-C96A-4E9C-9ECB-4DBB7D83EE81}" presName="accentRepeatNode" presStyleLbl="solidFgAcc1" presStyleIdx="2" presStyleCnt="4"/>
      <dgm:spPr>
        <a:solidFill>
          <a:srgbClr val="FF0066"/>
        </a:solidFill>
        <a:ln>
          <a:solidFill>
            <a:srgbClr val="FF0066"/>
          </a:solidFill>
        </a:ln>
      </dgm:spPr>
      <dgm:t>
        <a:bodyPr/>
        <a:lstStyle/>
        <a:p>
          <a:endParaRPr lang="en-US"/>
        </a:p>
      </dgm:t>
    </dgm:pt>
    <dgm:pt modelId="{5FDCE113-087A-4020-8CA2-1C3C04184CF3}" type="pres">
      <dgm:prSet presAssocID="{2B8ED4E7-2FBD-4885-A862-6DC4AC6F82D5}" presName="text_4" presStyleLbl="node1" presStyleIdx="3" presStyleCnt="4">
        <dgm:presLayoutVars>
          <dgm:bulletEnabled val="1"/>
        </dgm:presLayoutVars>
      </dgm:prSet>
      <dgm:spPr/>
      <dgm:t>
        <a:bodyPr/>
        <a:lstStyle/>
        <a:p>
          <a:endParaRPr lang="en-US"/>
        </a:p>
      </dgm:t>
    </dgm:pt>
    <dgm:pt modelId="{1B12D1BB-D50D-4AF9-A6D8-C7B3EB15BB24}" type="pres">
      <dgm:prSet presAssocID="{2B8ED4E7-2FBD-4885-A862-6DC4AC6F82D5}" presName="accent_4" presStyleCnt="0"/>
      <dgm:spPr/>
    </dgm:pt>
    <dgm:pt modelId="{FEC4952C-B61D-440E-A134-E62C1EE3D3E3}" type="pres">
      <dgm:prSet presAssocID="{2B8ED4E7-2FBD-4885-A862-6DC4AC6F82D5}" presName="accentRepeatNode" presStyleLbl="solidFgAcc1" presStyleIdx="3" presStyleCnt="4"/>
      <dgm:spPr>
        <a:solidFill>
          <a:srgbClr val="FF0066"/>
        </a:solidFill>
        <a:ln>
          <a:solidFill>
            <a:srgbClr val="FF0066"/>
          </a:solidFill>
        </a:ln>
      </dgm:spPr>
      <dgm:t>
        <a:bodyPr/>
        <a:lstStyle/>
        <a:p>
          <a:endParaRPr lang="en-US"/>
        </a:p>
      </dgm:t>
    </dgm:pt>
  </dgm:ptLst>
  <dgm:cxnLst>
    <dgm:cxn modelId="{8E5350EA-FE61-4C3B-A45F-DA00CF3405E9}" type="presOf" srcId="{2B8ED4E7-2FBD-4885-A862-6DC4AC6F82D5}" destId="{5FDCE113-087A-4020-8CA2-1C3C04184CF3}" srcOrd="0" destOrd="0" presId="urn:microsoft.com/office/officeart/2008/layout/VerticalCurvedList"/>
    <dgm:cxn modelId="{44F86DA2-1CAB-4CBD-A313-0BF5E5ACFB1F}" srcId="{FBFECAEC-214F-4E0E-95FA-4C6E2056E86C}" destId="{FA88571E-446A-4EDA-A52E-D874E6BC8F13}" srcOrd="1" destOrd="0" parTransId="{1E6A36B9-1E53-400E-8639-AB26464EAF6F}" sibTransId="{11D62CFB-27C4-47A8-A958-D02F847FCE95}"/>
    <dgm:cxn modelId="{EAB588DE-E7AF-4C42-94B0-80E9697D7370}" type="presOf" srcId="{35D70658-C96A-4E9C-9ECB-4DBB7D83EE81}" destId="{E1035CA3-A09A-47AC-AF10-8F7ECD9336AC}" srcOrd="0" destOrd="0" presId="urn:microsoft.com/office/officeart/2008/layout/VerticalCurvedList"/>
    <dgm:cxn modelId="{1DAFF2F4-F52C-4D28-9A5D-7367EA32E1E1}" srcId="{FBFECAEC-214F-4E0E-95FA-4C6E2056E86C}" destId="{B91FC410-D97D-435B-BEB3-B57C0F180A12}" srcOrd="0" destOrd="0" parTransId="{5BEE215B-F1DD-4BBE-AC6F-62226523CCA2}" sibTransId="{3D32C91F-98B8-4087-95FE-56390FD87868}"/>
    <dgm:cxn modelId="{DB8D97D5-88E1-4B18-87DC-16DD5480B512}" type="presOf" srcId="{B91FC410-D97D-435B-BEB3-B57C0F180A12}" destId="{8C6C6C71-EA4C-4D46-B7B0-A9DF05385B47}" srcOrd="0" destOrd="0" presId="urn:microsoft.com/office/officeart/2008/layout/VerticalCurvedList"/>
    <dgm:cxn modelId="{68B0C038-982F-42F3-8D23-075DC35F74D2}" type="presOf" srcId="{FA88571E-446A-4EDA-A52E-D874E6BC8F13}" destId="{869E8C19-472D-4199-A009-91FA7A1FE828}" srcOrd="0" destOrd="0" presId="urn:microsoft.com/office/officeart/2008/layout/VerticalCurvedList"/>
    <dgm:cxn modelId="{647DD131-56D2-443D-956D-B79CBEB664B4}" type="presOf" srcId="{FBFECAEC-214F-4E0E-95FA-4C6E2056E86C}" destId="{DB35732E-2832-43C4-9917-2BD0377DC3AB}" srcOrd="0" destOrd="0" presId="urn:microsoft.com/office/officeart/2008/layout/VerticalCurvedList"/>
    <dgm:cxn modelId="{935402E2-BC8B-46EE-B08E-6EC0FA533149}" type="presOf" srcId="{3D32C91F-98B8-4087-95FE-56390FD87868}" destId="{95A7D152-B07B-4D70-ABD4-1CBF79BC6578}" srcOrd="0" destOrd="0" presId="urn:microsoft.com/office/officeart/2008/layout/VerticalCurvedList"/>
    <dgm:cxn modelId="{BEFE81BD-9D5A-42A1-A82A-E7C162D814BE}" srcId="{FBFECAEC-214F-4E0E-95FA-4C6E2056E86C}" destId="{35D70658-C96A-4E9C-9ECB-4DBB7D83EE81}" srcOrd="2" destOrd="0" parTransId="{95838F95-E08C-440C-9F33-352135B1286A}" sibTransId="{11DBC7B8-0F2E-4F7F-9267-7724F8FB53D7}"/>
    <dgm:cxn modelId="{F228802C-77BA-4E6A-9EDF-6E75D9BFAF37}" srcId="{FBFECAEC-214F-4E0E-95FA-4C6E2056E86C}" destId="{2B8ED4E7-2FBD-4885-A862-6DC4AC6F82D5}" srcOrd="3" destOrd="0" parTransId="{1EDF47BD-5C75-4FE8-95EB-D09FB00033BA}" sibTransId="{EE348DED-9786-42BC-96A5-1C9E20443860}"/>
    <dgm:cxn modelId="{D131A746-E535-4EA8-BEC6-8FE080A25916}" type="presParOf" srcId="{DB35732E-2832-43C4-9917-2BD0377DC3AB}" destId="{120598DE-3108-4374-B510-FA935349231D}" srcOrd="0" destOrd="0" presId="urn:microsoft.com/office/officeart/2008/layout/VerticalCurvedList"/>
    <dgm:cxn modelId="{3D9D074A-393F-4426-AB7E-4C972F46034D}" type="presParOf" srcId="{120598DE-3108-4374-B510-FA935349231D}" destId="{D4704FEA-E73C-4651-995F-D3D711801A17}" srcOrd="0" destOrd="0" presId="urn:microsoft.com/office/officeart/2008/layout/VerticalCurvedList"/>
    <dgm:cxn modelId="{9F9F6AB4-450D-441C-A21B-8A0DB21F9A00}" type="presParOf" srcId="{D4704FEA-E73C-4651-995F-D3D711801A17}" destId="{C26BBD4A-8773-410D-84E7-16DF5F81FE37}" srcOrd="0" destOrd="0" presId="urn:microsoft.com/office/officeart/2008/layout/VerticalCurvedList"/>
    <dgm:cxn modelId="{D72E88A0-3333-4A6E-9D48-FB7BD702CD77}" type="presParOf" srcId="{D4704FEA-E73C-4651-995F-D3D711801A17}" destId="{95A7D152-B07B-4D70-ABD4-1CBF79BC6578}" srcOrd="1" destOrd="0" presId="urn:microsoft.com/office/officeart/2008/layout/VerticalCurvedList"/>
    <dgm:cxn modelId="{46FD9BD8-A6AB-4C3F-9748-A9C3051BF9E2}" type="presParOf" srcId="{D4704FEA-E73C-4651-995F-D3D711801A17}" destId="{8134C9CF-E853-400C-8B09-42862FA99DDA}" srcOrd="2" destOrd="0" presId="urn:microsoft.com/office/officeart/2008/layout/VerticalCurvedList"/>
    <dgm:cxn modelId="{2D08A321-D50F-40BD-B76C-7206C87B2C7B}" type="presParOf" srcId="{D4704FEA-E73C-4651-995F-D3D711801A17}" destId="{1B3B155F-52C5-4610-B170-B91D8A8C2EBB}" srcOrd="3" destOrd="0" presId="urn:microsoft.com/office/officeart/2008/layout/VerticalCurvedList"/>
    <dgm:cxn modelId="{0B253332-012E-44D1-A0B9-DE4D8793DA79}" type="presParOf" srcId="{120598DE-3108-4374-B510-FA935349231D}" destId="{8C6C6C71-EA4C-4D46-B7B0-A9DF05385B47}" srcOrd="1" destOrd="0" presId="urn:microsoft.com/office/officeart/2008/layout/VerticalCurvedList"/>
    <dgm:cxn modelId="{29D4B22F-6FE2-4A13-89BE-C26FDE1942C8}" type="presParOf" srcId="{120598DE-3108-4374-B510-FA935349231D}" destId="{BB21B8C0-A4F0-4E9A-A732-AFA6CFCCF351}" srcOrd="2" destOrd="0" presId="urn:microsoft.com/office/officeart/2008/layout/VerticalCurvedList"/>
    <dgm:cxn modelId="{C7B5E46B-317E-4D36-B245-D85CC1A7CC93}" type="presParOf" srcId="{BB21B8C0-A4F0-4E9A-A732-AFA6CFCCF351}" destId="{ABC352F7-0435-4C88-B41D-EB12F0B51866}" srcOrd="0" destOrd="0" presId="urn:microsoft.com/office/officeart/2008/layout/VerticalCurvedList"/>
    <dgm:cxn modelId="{6E0ECB1A-92DD-4C51-843D-BB9D944F7EE0}" type="presParOf" srcId="{120598DE-3108-4374-B510-FA935349231D}" destId="{869E8C19-472D-4199-A009-91FA7A1FE828}" srcOrd="3" destOrd="0" presId="urn:microsoft.com/office/officeart/2008/layout/VerticalCurvedList"/>
    <dgm:cxn modelId="{F1CB0264-3283-4715-83A4-F6DE5CAABA18}" type="presParOf" srcId="{120598DE-3108-4374-B510-FA935349231D}" destId="{C4BE8552-7B88-46A2-A88E-E9E3B4F91678}" srcOrd="4" destOrd="0" presId="urn:microsoft.com/office/officeart/2008/layout/VerticalCurvedList"/>
    <dgm:cxn modelId="{E4673428-E626-4EA4-B859-C36B4F6AFF69}" type="presParOf" srcId="{C4BE8552-7B88-46A2-A88E-E9E3B4F91678}" destId="{98F1AA43-B720-4ACC-9DA0-40B03EC2B1E8}" srcOrd="0" destOrd="0" presId="urn:microsoft.com/office/officeart/2008/layout/VerticalCurvedList"/>
    <dgm:cxn modelId="{857C34BB-E5FD-4438-8049-BA87AAAF9D98}" type="presParOf" srcId="{120598DE-3108-4374-B510-FA935349231D}" destId="{E1035CA3-A09A-47AC-AF10-8F7ECD9336AC}" srcOrd="5" destOrd="0" presId="urn:microsoft.com/office/officeart/2008/layout/VerticalCurvedList"/>
    <dgm:cxn modelId="{96585BEC-7F62-4834-9993-6A96B2399F5A}" type="presParOf" srcId="{120598DE-3108-4374-B510-FA935349231D}" destId="{AA95E946-164F-421E-B5A0-DEEEB15B0B46}" srcOrd="6" destOrd="0" presId="urn:microsoft.com/office/officeart/2008/layout/VerticalCurvedList"/>
    <dgm:cxn modelId="{15FF0E89-F160-44E9-9ED5-43CE6116518C}" type="presParOf" srcId="{AA95E946-164F-421E-B5A0-DEEEB15B0B46}" destId="{7A506D6B-5595-4503-82C7-7CBBE6775046}" srcOrd="0" destOrd="0" presId="urn:microsoft.com/office/officeart/2008/layout/VerticalCurvedList"/>
    <dgm:cxn modelId="{BC8ABC63-C6B0-47A5-9DC6-AB65D0B5A8E1}" type="presParOf" srcId="{120598DE-3108-4374-B510-FA935349231D}" destId="{5FDCE113-087A-4020-8CA2-1C3C04184CF3}" srcOrd="7" destOrd="0" presId="urn:microsoft.com/office/officeart/2008/layout/VerticalCurvedList"/>
    <dgm:cxn modelId="{3C657F3F-B338-451C-9C9A-665CFC22D2EE}" type="presParOf" srcId="{120598DE-3108-4374-B510-FA935349231D}" destId="{1B12D1BB-D50D-4AF9-A6D8-C7B3EB15BB24}" srcOrd="8" destOrd="0" presId="urn:microsoft.com/office/officeart/2008/layout/VerticalCurvedList"/>
    <dgm:cxn modelId="{C32B6358-CD95-415D-BCC0-BEB950333F33}" type="presParOf" srcId="{1B12D1BB-D50D-4AF9-A6D8-C7B3EB15BB24}" destId="{FEC4952C-B61D-440E-A134-E62C1EE3D3E3}"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E85FF3-01B5-4F31-9907-FC23A51DD782}"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12F781EF-60B7-4B3B-B827-F8F325DA9A79}">
      <dgm:prSet phldrT="[Text]"/>
      <dgm:spPr/>
      <dgm:t>
        <a:bodyPr/>
        <a:lstStyle/>
        <a:p>
          <a:r>
            <a:rPr lang="en-US" dirty="0" smtClean="0"/>
            <a:t>Teaching Assignment</a:t>
          </a:r>
          <a:endParaRPr lang="en-US" dirty="0"/>
        </a:p>
      </dgm:t>
    </dgm:pt>
    <dgm:pt modelId="{C01EB8B5-F836-4F34-A690-25D53ED1A114}" type="parTrans" cxnId="{049E7FA5-DAFF-41C3-B539-5F12CEAF3833}">
      <dgm:prSet/>
      <dgm:spPr/>
      <dgm:t>
        <a:bodyPr/>
        <a:lstStyle/>
        <a:p>
          <a:endParaRPr lang="en-US"/>
        </a:p>
      </dgm:t>
    </dgm:pt>
    <dgm:pt modelId="{61D8F729-9C2D-4AA2-A2B8-1159EEDDD06C}" type="sibTrans" cxnId="{049E7FA5-DAFF-41C3-B539-5F12CEAF3833}">
      <dgm:prSet/>
      <dgm:spPr/>
      <dgm:t>
        <a:bodyPr/>
        <a:lstStyle/>
        <a:p>
          <a:endParaRPr lang="en-US"/>
        </a:p>
      </dgm:t>
    </dgm:pt>
    <dgm:pt modelId="{B2CED9CF-763A-463F-B549-C3FFAB3D613B}">
      <dgm:prSet phldrT="[Text]" custT="1"/>
      <dgm:spPr/>
      <dgm:t>
        <a:bodyPr/>
        <a:lstStyle/>
        <a:p>
          <a:r>
            <a:rPr lang="en-US" sz="1800" dirty="0" smtClean="0"/>
            <a:t>Core Academic Content</a:t>
          </a:r>
          <a:endParaRPr lang="en-US" sz="1800" dirty="0"/>
        </a:p>
      </dgm:t>
    </dgm:pt>
    <dgm:pt modelId="{FDCBEB3F-781F-48ED-AB96-932420443C83}" type="parTrans" cxnId="{BB949B35-2DEA-4B0C-9030-FBF627D87999}">
      <dgm:prSet/>
      <dgm:spPr/>
      <dgm:t>
        <a:bodyPr/>
        <a:lstStyle/>
        <a:p>
          <a:endParaRPr lang="en-US"/>
        </a:p>
      </dgm:t>
    </dgm:pt>
    <dgm:pt modelId="{CBF25AD3-6DF3-4442-9B71-D598B7436261}" type="sibTrans" cxnId="{BB949B35-2DEA-4B0C-9030-FBF627D87999}">
      <dgm:prSet/>
      <dgm:spPr/>
      <dgm:t>
        <a:bodyPr/>
        <a:lstStyle/>
        <a:p>
          <a:endParaRPr lang="en-US"/>
        </a:p>
      </dgm:t>
    </dgm:pt>
    <dgm:pt modelId="{B02F48C0-5501-4264-9274-C77EC6079C22}">
      <dgm:prSet phldrT="[Text]" custT="1"/>
      <dgm:spPr/>
      <dgm:t>
        <a:bodyPr/>
        <a:lstStyle/>
        <a:p>
          <a:r>
            <a:rPr lang="en-US" sz="1800" dirty="0" smtClean="0"/>
            <a:t>Grade Level of Instruction</a:t>
          </a:r>
          <a:endParaRPr lang="en-US" sz="1800" dirty="0"/>
        </a:p>
      </dgm:t>
    </dgm:pt>
    <dgm:pt modelId="{9B545ECC-7A31-49D0-82EF-5AD7EA4B919E}" type="parTrans" cxnId="{6963A285-8EEE-4CF4-8AC6-BE4100354280}">
      <dgm:prSet/>
      <dgm:spPr/>
      <dgm:t>
        <a:bodyPr/>
        <a:lstStyle/>
        <a:p>
          <a:endParaRPr lang="en-US"/>
        </a:p>
      </dgm:t>
    </dgm:pt>
    <dgm:pt modelId="{3856132E-9BDD-4E39-90E8-42E15711EB93}" type="sibTrans" cxnId="{6963A285-8EEE-4CF4-8AC6-BE4100354280}">
      <dgm:prSet/>
      <dgm:spPr/>
      <dgm:t>
        <a:bodyPr/>
        <a:lstStyle/>
        <a:p>
          <a:endParaRPr lang="en-US"/>
        </a:p>
      </dgm:t>
    </dgm:pt>
    <dgm:pt modelId="{FCD5C738-0826-4B7D-A86A-3C9FF0CF26BE}">
      <dgm:prSet phldrT="[Text]"/>
      <dgm:spPr/>
      <dgm:t>
        <a:bodyPr/>
        <a:lstStyle/>
        <a:p>
          <a:r>
            <a:rPr lang="en-US" dirty="0" smtClean="0"/>
            <a:t>Valid Certificate</a:t>
          </a:r>
          <a:endParaRPr lang="en-US" dirty="0"/>
        </a:p>
      </dgm:t>
    </dgm:pt>
    <dgm:pt modelId="{F2B1AB70-8A7F-4607-BA1C-A9C0DC44FF79}" type="parTrans" cxnId="{60300AD8-E64A-4BA6-B9C3-5BA289F2818F}">
      <dgm:prSet/>
      <dgm:spPr/>
      <dgm:t>
        <a:bodyPr/>
        <a:lstStyle/>
        <a:p>
          <a:endParaRPr lang="en-US"/>
        </a:p>
      </dgm:t>
    </dgm:pt>
    <dgm:pt modelId="{5A0174D9-5F89-4540-8D60-92439BA76640}" type="sibTrans" cxnId="{60300AD8-E64A-4BA6-B9C3-5BA289F2818F}">
      <dgm:prSet/>
      <dgm:spPr/>
      <dgm:t>
        <a:bodyPr/>
        <a:lstStyle/>
        <a:p>
          <a:endParaRPr lang="en-US"/>
        </a:p>
      </dgm:t>
    </dgm:pt>
    <dgm:pt modelId="{E640FEFF-BDFB-4834-AD74-1F3373656035}">
      <dgm:prSet phldrT="[Text]" custT="1"/>
      <dgm:spPr/>
      <dgm:t>
        <a:bodyPr/>
        <a:lstStyle/>
        <a:p>
          <a:r>
            <a:rPr lang="en-US" sz="1800" dirty="0" smtClean="0"/>
            <a:t>Field</a:t>
          </a:r>
          <a:endParaRPr lang="en-US" sz="1800" dirty="0"/>
        </a:p>
      </dgm:t>
    </dgm:pt>
    <dgm:pt modelId="{6EA8F826-478F-40E7-867B-2DC3C0FC3D9B}" type="parTrans" cxnId="{CFBB0EFA-08F2-4B64-9429-5A82D497E8E2}">
      <dgm:prSet/>
      <dgm:spPr/>
      <dgm:t>
        <a:bodyPr/>
        <a:lstStyle/>
        <a:p>
          <a:endParaRPr lang="en-US"/>
        </a:p>
      </dgm:t>
    </dgm:pt>
    <dgm:pt modelId="{C94D193E-8E39-41AD-8973-ED79AF9D1788}" type="sibTrans" cxnId="{CFBB0EFA-08F2-4B64-9429-5A82D497E8E2}">
      <dgm:prSet/>
      <dgm:spPr/>
      <dgm:t>
        <a:bodyPr/>
        <a:lstStyle/>
        <a:p>
          <a:endParaRPr lang="en-US"/>
        </a:p>
      </dgm:t>
    </dgm:pt>
    <dgm:pt modelId="{5CE08C8B-9D98-4A4E-8679-0786DF392502}">
      <dgm:prSet phldrT="[Text]" custT="1"/>
      <dgm:spPr/>
      <dgm:t>
        <a:bodyPr/>
        <a:lstStyle/>
        <a:p>
          <a:r>
            <a:rPr lang="en-US" sz="1800" dirty="0" smtClean="0"/>
            <a:t>Grade Levels</a:t>
          </a:r>
          <a:endParaRPr lang="en-US" sz="1800" dirty="0"/>
        </a:p>
      </dgm:t>
    </dgm:pt>
    <dgm:pt modelId="{93D18934-5A50-4392-8AF4-1D9E23564831}" type="parTrans" cxnId="{54C93C1B-D889-404E-B639-E35C1425822B}">
      <dgm:prSet/>
      <dgm:spPr/>
      <dgm:t>
        <a:bodyPr/>
        <a:lstStyle/>
        <a:p>
          <a:endParaRPr lang="en-US"/>
        </a:p>
      </dgm:t>
    </dgm:pt>
    <dgm:pt modelId="{7DD9B32E-35C5-4BE6-9C17-31A1351DF0B8}" type="sibTrans" cxnId="{54C93C1B-D889-404E-B639-E35C1425822B}">
      <dgm:prSet/>
      <dgm:spPr/>
      <dgm:t>
        <a:bodyPr/>
        <a:lstStyle/>
        <a:p>
          <a:endParaRPr lang="en-US"/>
        </a:p>
      </dgm:t>
    </dgm:pt>
    <dgm:pt modelId="{6A59E4EA-9FAB-4F9B-9B95-FC2A59B0CE28}">
      <dgm:prSet phldrT="[Text]"/>
      <dgm:spPr/>
      <dgm:t>
        <a:bodyPr/>
        <a:lstStyle/>
        <a:p>
          <a:r>
            <a:rPr lang="en-US" dirty="0" smtClean="0"/>
            <a:t>Content Knowledge</a:t>
          </a:r>
          <a:endParaRPr lang="en-US" dirty="0"/>
        </a:p>
      </dgm:t>
    </dgm:pt>
    <dgm:pt modelId="{EFC63CC8-FF07-44E9-B9E8-F23CBEC22944}" type="parTrans" cxnId="{4EE99375-3AEF-41F8-A1F9-0B5C07129F39}">
      <dgm:prSet/>
      <dgm:spPr/>
      <dgm:t>
        <a:bodyPr/>
        <a:lstStyle/>
        <a:p>
          <a:endParaRPr lang="en-US"/>
        </a:p>
      </dgm:t>
    </dgm:pt>
    <dgm:pt modelId="{AECEC76C-EC6C-4575-BBA3-3671E74EA534}" type="sibTrans" cxnId="{4EE99375-3AEF-41F8-A1F9-0B5C07129F39}">
      <dgm:prSet/>
      <dgm:spPr/>
      <dgm:t>
        <a:bodyPr/>
        <a:lstStyle/>
        <a:p>
          <a:endParaRPr lang="en-US"/>
        </a:p>
      </dgm:t>
    </dgm:pt>
    <dgm:pt modelId="{95BF09AF-9DB0-46EB-8462-5FFB013A6BA8}">
      <dgm:prSet phldrT="[Text]" custT="1"/>
      <dgm:spPr/>
      <dgm:t>
        <a:bodyPr/>
        <a:lstStyle/>
        <a:p>
          <a:r>
            <a:rPr lang="en-US" sz="1800" dirty="0" smtClean="0"/>
            <a:t>GACE or other Content Assessment</a:t>
          </a:r>
          <a:endParaRPr lang="en-US" sz="1800" dirty="0"/>
        </a:p>
      </dgm:t>
    </dgm:pt>
    <dgm:pt modelId="{1E7D3045-0C4F-4FD7-AA98-8BEAF09DD5C4}" type="parTrans" cxnId="{87A4AEFB-6B19-48A2-AED0-DB27231E1895}">
      <dgm:prSet/>
      <dgm:spPr/>
      <dgm:t>
        <a:bodyPr/>
        <a:lstStyle/>
        <a:p>
          <a:endParaRPr lang="en-US"/>
        </a:p>
      </dgm:t>
    </dgm:pt>
    <dgm:pt modelId="{0E528340-E01D-4A3F-9018-51743D4ECD34}" type="sibTrans" cxnId="{87A4AEFB-6B19-48A2-AED0-DB27231E1895}">
      <dgm:prSet/>
      <dgm:spPr/>
      <dgm:t>
        <a:bodyPr/>
        <a:lstStyle/>
        <a:p>
          <a:endParaRPr lang="en-US"/>
        </a:p>
      </dgm:t>
    </dgm:pt>
    <dgm:pt modelId="{33BCEEDC-F0E0-4625-B8F9-70787D09A875}">
      <dgm:prSet phldrT="[Text]" custT="1"/>
      <dgm:spPr/>
      <dgm:t>
        <a:bodyPr/>
        <a:lstStyle/>
        <a:p>
          <a:r>
            <a:rPr lang="en-US" sz="1800" dirty="0" smtClean="0"/>
            <a:t>Regular Ed or Special Ed</a:t>
          </a:r>
          <a:endParaRPr lang="en-US" sz="1800" dirty="0"/>
        </a:p>
      </dgm:t>
    </dgm:pt>
    <dgm:pt modelId="{83280070-7E91-4659-AC93-52A8ECAE5F1E}" type="parTrans" cxnId="{43D50239-6DE5-47F5-B2D0-3C3291E25BB2}">
      <dgm:prSet/>
      <dgm:spPr/>
      <dgm:t>
        <a:bodyPr/>
        <a:lstStyle/>
        <a:p>
          <a:endParaRPr lang="en-US"/>
        </a:p>
      </dgm:t>
    </dgm:pt>
    <dgm:pt modelId="{70B1545D-80D2-4DB0-A02A-5F3711A8420C}" type="sibTrans" cxnId="{43D50239-6DE5-47F5-B2D0-3C3291E25BB2}">
      <dgm:prSet/>
      <dgm:spPr/>
      <dgm:t>
        <a:bodyPr/>
        <a:lstStyle/>
        <a:p>
          <a:endParaRPr lang="en-US"/>
        </a:p>
      </dgm:t>
    </dgm:pt>
    <dgm:pt modelId="{50E5B5AB-1CAA-4A4B-870B-E25D4FBF0EB3}">
      <dgm:prSet phldrT="[Text]" custT="1"/>
      <dgm:spPr/>
      <dgm:t>
        <a:bodyPr/>
        <a:lstStyle/>
        <a:p>
          <a:r>
            <a:rPr lang="en-US" sz="1800" dirty="0" smtClean="0"/>
            <a:t>renewable or non-renewable certificates</a:t>
          </a:r>
          <a:endParaRPr lang="en-US" sz="1800" dirty="0"/>
        </a:p>
      </dgm:t>
    </dgm:pt>
    <dgm:pt modelId="{35B18C67-2816-4791-A867-39D297D02F9A}" type="parTrans" cxnId="{596B7297-21EF-4776-A17A-B89EDDB99559}">
      <dgm:prSet/>
      <dgm:spPr/>
      <dgm:t>
        <a:bodyPr/>
        <a:lstStyle/>
        <a:p>
          <a:endParaRPr lang="en-US"/>
        </a:p>
      </dgm:t>
    </dgm:pt>
    <dgm:pt modelId="{1A5877BC-1956-44D7-9FFE-10D391A8C14B}" type="sibTrans" cxnId="{596B7297-21EF-4776-A17A-B89EDDB99559}">
      <dgm:prSet/>
      <dgm:spPr/>
      <dgm:t>
        <a:bodyPr/>
        <a:lstStyle/>
        <a:p>
          <a:endParaRPr lang="en-US"/>
        </a:p>
      </dgm:t>
    </dgm:pt>
    <dgm:pt modelId="{0D1B5AEE-F939-4311-9BCB-908C9E2D6311}" type="pres">
      <dgm:prSet presAssocID="{98E85FF3-01B5-4F31-9907-FC23A51DD782}" presName="Name0" presStyleCnt="0">
        <dgm:presLayoutVars>
          <dgm:dir/>
          <dgm:animLvl val="lvl"/>
          <dgm:resizeHandles val="exact"/>
        </dgm:presLayoutVars>
      </dgm:prSet>
      <dgm:spPr/>
      <dgm:t>
        <a:bodyPr/>
        <a:lstStyle/>
        <a:p>
          <a:endParaRPr lang="en-US"/>
        </a:p>
      </dgm:t>
    </dgm:pt>
    <dgm:pt modelId="{7BCA2BD2-A65E-429C-8FFE-CE2CEA55FAF3}" type="pres">
      <dgm:prSet presAssocID="{12F781EF-60B7-4B3B-B827-F8F325DA9A79}" presName="composite" presStyleCnt="0"/>
      <dgm:spPr/>
      <dgm:t>
        <a:bodyPr/>
        <a:lstStyle/>
        <a:p>
          <a:endParaRPr lang="en-US"/>
        </a:p>
      </dgm:t>
    </dgm:pt>
    <dgm:pt modelId="{02A65011-CF1F-40C1-90F1-6EA7A832C377}" type="pres">
      <dgm:prSet presAssocID="{12F781EF-60B7-4B3B-B827-F8F325DA9A79}" presName="parTx" presStyleLbl="alignNode1" presStyleIdx="0" presStyleCnt="3">
        <dgm:presLayoutVars>
          <dgm:chMax val="0"/>
          <dgm:chPref val="0"/>
          <dgm:bulletEnabled val="1"/>
        </dgm:presLayoutVars>
      </dgm:prSet>
      <dgm:spPr/>
      <dgm:t>
        <a:bodyPr/>
        <a:lstStyle/>
        <a:p>
          <a:endParaRPr lang="en-US"/>
        </a:p>
      </dgm:t>
    </dgm:pt>
    <dgm:pt modelId="{2B1BF3A3-EAEE-40D3-8F7F-BA808509C58C}" type="pres">
      <dgm:prSet presAssocID="{12F781EF-60B7-4B3B-B827-F8F325DA9A79}" presName="desTx" presStyleLbl="alignAccFollowNode1" presStyleIdx="0" presStyleCnt="3">
        <dgm:presLayoutVars>
          <dgm:bulletEnabled val="1"/>
        </dgm:presLayoutVars>
      </dgm:prSet>
      <dgm:spPr/>
      <dgm:t>
        <a:bodyPr/>
        <a:lstStyle/>
        <a:p>
          <a:endParaRPr lang="en-US"/>
        </a:p>
      </dgm:t>
    </dgm:pt>
    <dgm:pt modelId="{DBE2CC95-965C-4C11-88BD-7F3C1F31FCA9}" type="pres">
      <dgm:prSet presAssocID="{61D8F729-9C2D-4AA2-A2B8-1159EEDDD06C}" presName="space" presStyleCnt="0"/>
      <dgm:spPr/>
      <dgm:t>
        <a:bodyPr/>
        <a:lstStyle/>
        <a:p>
          <a:endParaRPr lang="en-US"/>
        </a:p>
      </dgm:t>
    </dgm:pt>
    <dgm:pt modelId="{DF7DBD25-828D-433B-96B7-424B879B65E6}" type="pres">
      <dgm:prSet presAssocID="{FCD5C738-0826-4B7D-A86A-3C9FF0CF26BE}" presName="composite" presStyleCnt="0"/>
      <dgm:spPr/>
      <dgm:t>
        <a:bodyPr/>
        <a:lstStyle/>
        <a:p>
          <a:endParaRPr lang="en-US"/>
        </a:p>
      </dgm:t>
    </dgm:pt>
    <dgm:pt modelId="{5389E9B6-D554-44AE-9DDD-FFBC9006EDEC}" type="pres">
      <dgm:prSet presAssocID="{FCD5C738-0826-4B7D-A86A-3C9FF0CF26BE}" presName="parTx" presStyleLbl="alignNode1" presStyleIdx="1" presStyleCnt="3">
        <dgm:presLayoutVars>
          <dgm:chMax val="0"/>
          <dgm:chPref val="0"/>
          <dgm:bulletEnabled val="1"/>
        </dgm:presLayoutVars>
      </dgm:prSet>
      <dgm:spPr/>
      <dgm:t>
        <a:bodyPr/>
        <a:lstStyle/>
        <a:p>
          <a:endParaRPr lang="en-US"/>
        </a:p>
      </dgm:t>
    </dgm:pt>
    <dgm:pt modelId="{3A07EF61-7C07-4C3C-8D11-95CD3CCA58B3}" type="pres">
      <dgm:prSet presAssocID="{FCD5C738-0826-4B7D-A86A-3C9FF0CF26BE}" presName="desTx" presStyleLbl="alignAccFollowNode1" presStyleIdx="1" presStyleCnt="3">
        <dgm:presLayoutVars>
          <dgm:bulletEnabled val="1"/>
        </dgm:presLayoutVars>
      </dgm:prSet>
      <dgm:spPr/>
      <dgm:t>
        <a:bodyPr/>
        <a:lstStyle/>
        <a:p>
          <a:endParaRPr lang="en-US"/>
        </a:p>
      </dgm:t>
    </dgm:pt>
    <dgm:pt modelId="{23972741-BDC4-4800-95CE-8A35D35BFFD5}" type="pres">
      <dgm:prSet presAssocID="{5A0174D9-5F89-4540-8D60-92439BA76640}" presName="space" presStyleCnt="0"/>
      <dgm:spPr/>
      <dgm:t>
        <a:bodyPr/>
        <a:lstStyle/>
        <a:p>
          <a:endParaRPr lang="en-US"/>
        </a:p>
      </dgm:t>
    </dgm:pt>
    <dgm:pt modelId="{17C0FF25-BE97-484A-84E6-8C7F7D42C969}" type="pres">
      <dgm:prSet presAssocID="{6A59E4EA-9FAB-4F9B-9B95-FC2A59B0CE28}" presName="composite" presStyleCnt="0"/>
      <dgm:spPr/>
      <dgm:t>
        <a:bodyPr/>
        <a:lstStyle/>
        <a:p>
          <a:endParaRPr lang="en-US"/>
        </a:p>
      </dgm:t>
    </dgm:pt>
    <dgm:pt modelId="{6247908B-DD08-450C-A535-05977C8E75E1}" type="pres">
      <dgm:prSet presAssocID="{6A59E4EA-9FAB-4F9B-9B95-FC2A59B0CE28}" presName="parTx" presStyleLbl="alignNode1" presStyleIdx="2" presStyleCnt="3">
        <dgm:presLayoutVars>
          <dgm:chMax val="0"/>
          <dgm:chPref val="0"/>
          <dgm:bulletEnabled val="1"/>
        </dgm:presLayoutVars>
      </dgm:prSet>
      <dgm:spPr/>
      <dgm:t>
        <a:bodyPr/>
        <a:lstStyle/>
        <a:p>
          <a:endParaRPr lang="en-US"/>
        </a:p>
      </dgm:t>
    </dgm:pt>
    <dgm:pt modelId="{0E4194F8-DC8E-4F76-8CC0-F649D669609A}" type="pres">
      <dgm:prSet presAssocID="{6A59E4EA-9FAB-4F9B-9B95-FC2A59B0CE28}" presName="desTx" presStyleLbl="alignAccFollowNode1" presStyleIdx="2" presStyleCnt="3">
        <dgm:presLayoutVars>
          <dgm:bulletEnabled val="1"/>
        </dgm:presLayoutVars>
      </dgm:prSet>
      <dgm:spPr/>
      <dgm:t>
        <a:bodyPr/>
        <a:lstStyle/>
        <a:p>
          <a:endParaRPr lang="en-US"/>
        </a:p>
      </dgm:t>
    </dgm:pt>
  </dgm:ptLst>
  <dgm:cxnLst>
    <dgm:cxn modelId="{BB949B35-2DEA-4B0C-9030-FBF627D87999}" srcId="{12F781EF-60B7-4B3B-B827-F8F325DA9A79}" destId="{B2CED9CF-763A-463F-B549-C3FFAB3D613B}" srcOrd="0" destOrd="0" parTransId="{FDCBEB3F-781F-48ED-AB96-932420443C83}" sibTransId="{CBF25AD3-6DF3-4442-9B71-D598B7436261}"/>
    <dgm:cxn modelId="{CFBB0EFA-08F2-4B64-9429-5A82D497E8E2}" srcId="{FCD5C738-0826-4B7D-A86A-3C9FF0CF26BE}" destId="{E640FEFF-BDFB-4834-AD74-1F3373656035}" srcOrd="0" destOrd="0" parTransId="{6EA8F826-478F-40E7-867B-2DC3C0FC3D9B}" sibTransId="{C94D193E-8E39-41AD-8973-ED79AF9D1788}"/>
    <dgm:cxn modelId="{C4E7AC01-E516-4EA2-A825-0D2322E6A1E8}" type="presOf" srcId="{50E5B5AB-1CAA-4A4B-870B-E25D4FBF0EB3}" destId="{3A07EF61-7C07-4C3C-8D11-95CD3CCA58B3}" srcOrd="0" destOrd="2" presId="urn:microsoft.com/office/officeart/2005/8/layout/hList1"/>
    <dgm:cxn modelId="{4EE99375-3AEF-41F8-A1F9-0B5C07129F39}" srcId="{98E85FF3-01B5-4F31-9907-FC23A51DD782}" destId="{6A59E4EA-9FAB-4F9B-9B95-FC2A59B0CE28}" srcOrd="2" destOrd="0" parTransId="{EFC63CC8-FF07-44E9-B9E8-F23CBEC22944}" sibTransId="{AECEC76C-EC6C-4575-BBA3-3671E74EA534}"/>
    <dgm:cxn modelId="{60300AD8-E64A-4BA6-B9C3-5BA289F2818F}" srcId="{98E85FF3-01B5-4F31-9907-FC23A51DD782}" destId="{FCD5C738-0826-4B7D-A86A-3C9FF0CF26BE}" srcOrd="1" destOrd="0" parTransId="{F2B1AB70-8A7F-4607-BA1C-A9C0DC44FF79}" sibTransId="{5A0174D9-5F89-4540-8D60-92439BA76640}"/>
    <dgm:cxn modelId="{FBF44FD3-4ECB-4DED-A437-51328C719D6C}" type="presOf" srcId="{E640FEFF-BDFB-4834-AD74-1F3373656035}" destId="{3A07EF61-7C07-4C3C-8D11-95CD3CCA58B3}" srcOrd="0" destOrd="0" presId="urn:microsoft.com/office/officeart/2005/8/layout/hList1"/>
    <dgm:cxn modelId="{6963A285-8EEE-4CF4-8AC6-BE4100354280}" srcId="{12F781EF-60B7-4B3B-B827-F8F325DA9A79}" destId="{B02F48C0-5501-4264-9274-C77EC6079C22}" srcOrd="1" destOrd="0" parTransId="{9B545ECC-7A31-49D0-82EF-5AD7EA4B919E}" sibTransId="{3856132E-9BDD-4E39-90E8-42E15711EB93}"/>
    <dgm:cxn modelId="{FA9CDFF2-1034-448C-B574-790BC6644E70}" type="presOf" srcId="{12F781EF-60B7-4B3B-B827-F8F325DA9A79}" destId="{02A65011-CF1F-40C1-90F1-6EA7A832C377}" srcOrd="0" destOrd="0" presId="urn:microsoft.com/office/officeart/2005/8/layout/hList1"/>
    <dgm:cxn modelId="{8443D2EA-C051-4F4C-B098-1C5B92AC0AD6}" type="presOf" srcId="{98E85FF3-01B5-4F31-9907-FC23A51DD782}" destId="{0D1B5AEE-F939-4311-9BCB-908C9E2D6311}" srcOrd="0" destOrd="0" presId="urn:microsoft.com/office/officeart/2005/8/layout/hList1"/>
    <dgm:cxn modelId="{1C0BC74E-091A-4C3E-95FB-911DC0A27C1C}" type="presOf" srcId="{B2CED9CF-763A-463F-B549-C3FFAB3D613B}" destId="{2B1BF3A3-EAEE-40D3-8F7F-BA808509C58C}" srcOrd="0" destOrd="0" presId="urn:microsoft.com/office/officeart/2005/8/layout/hList1"/>
    <dgm:cxn modelId="{05FAA8D6-E9B6-45B2-83A3-72E5946A829C}" type="presOf" srcId="{FCD5C738-0826-4B7D-A86A-3C9FF0CF26BE}" destId="{5389E9B6-D554-44AE-9DDD-FFBC9006EDEC}" srcOrd="0" destOrd="0" presId="urn:microsoft.com/office/officeart/2005/8/layout/hList1"/>
    <dgm:cxn modelId="{43D50239-6DE5-47F5-B2D0-3C3291E25BB2}" srcId="{12F781EF-60B7-4B3B-B827-F8F325DA9A79}" destId="{33BCEEDC-F0E0-4625-B8F9-70787D09A875}" srcOrd="2" destOrd="0" parTransId="{83280070-7E91-4659-AC93-52A8ECAE5F1E}" sibTransId="{70B1545D-80D2-4DB0-A02A-5F3711A8420C}"/>
    <dgm:cxn modelId="{596B7297-21EF-4776-A17A-B89EDDB99559}" srcId="{FCD5C738-0826-4B7D-A86A-3C9FF0CF26BE}" destId="{50E5B5AB-1CAA-4A4B-870B-E25D4FBF0EB3}" srcOrd="2" destOrd="0" parTransId="{35B18C67-2816-4791-A867-39D297D02F9A}" sibTransId="{1A5877BC-1956-44D7-9FFE-10D391A8C14B}"/>
    <dgm:cxn modelId="{D877DC01-C1DE-463E-B4E3-5A19F791E9B6}" type="presOf" srcId="{6A59E4EA-9FAB-4F9B-9B95-FC2A59B0CE28}" destId="{6247908B-DD08-450C-A535-05977C8E75E1}" srcOrd="0" destOrd="0" presId="urn:microsoft.com/office/officeart/2005/8/layout/hList1"/>
    <dgm:cxn modelId="{3D9F68B5-806B-4D15-9297-A846A016309D}" type="presOf" srcId="{B02F48C0-5501-4264-9274-C77EC6079C22}" destId="{2B1BF3A3-EAEE-40D3-8F7F-BA808509C58C}" srcOrd="0" destOrd="1" presId="urn:microsoft.com/office/officeart/2005/8/layout/hList1"/>
    <dgm:cxn modelId="{F9632879-107C-482A-8DC8-3C8F5374460E}" type="presOf" srcId="{5CE08C8B-9D98-4A4E-8679-0786DF392502}" destId="{3A07EF61-7C07-4C3C-8D11-95CD3CCA58B3}" srcOrd="0" destOrd="1" presId="urn:microsoft.com/office/officeart/2005/8/layout/hList1"/>
    <dgm:cxn modelId="{87A4AEFB-6B19-48A2-AED0-DB27231E1895}" srcId="{6A59E4EA-9FAB-4F9B-9B95-FC2A59B0CE28}" destId="{95BF09AF-9DB0-46EB-8462-5FFB013A6BA8}" srcOrd="0" destOrd="0" parTransId="{1E7D3045-0C4F-4FD7-AA98-8BEAF09DD5C4}" sibTransId="{0E528340-E01D-4A3F-9018-51743D4ECD34}"/>
    <dgm:cxn modelId="{049E7FA5-DAFF-41C3-B539-5F12CEAF3833}" srcId="{98E85FF3-01B5-4F31-9907-FC23A51DD782}" destId="{12F781EF-60B7-4B3B-B827-F8F325DA9A79}" srcOrd="0" destOrd="0" parTransId="{C01EB8B5-F836-4F34-A690-25D53ED1A114}" sibTransId="{61D8F729-9C2D-4AA2-A2B8-1159EEDDD06C}"/>
    <dgm:cxn modelId="{54C93C1B-D889-404E-B639-E35C1425822B}" srcId="{FCD5C738-0826-4B7D-A86A-3C9FF0CF26BE}" destId="{5CE08C8B-9D98-4A4E-8679-0786DF392502}" srcOrd="1" destOrd="0" parTransId="{93D18934-5A50-4392-8AF4-1D9E23564831}" sibTransId="{7DD9B32E-35C5-4BE6-9C17-31A1351DF0B8}"/>
    <dgm:cxn modelId="{9F4D7B83-0308-40DD-84D1-646A1363454F}" type="presOf" srcId="{33BCEEDC-F0E0-4625-B8F9-70787D09A875}" destId="{2B1BF3A3-EAEE-40D3-8F7F-BA808509C58C}" srcOrd="0" destOrd="2" presId="urn:microsoft.com/office/officeart/2005/8/layout/hList1"/>
    <dgm:cxn modelId="{374DF5E9-C2E2-48BF-823C-00011AD1D7A3}" type="presOf" srcId="{95BF09AF-9DB0-46EB-8462-5FFB013A6BA8}" destId="{0E4194F8-DC8E-4F76-8CC0-F649D669609A}" srcOrd="0" destOrd="0" presId="urn:microsoft.com/office/officeart/2005/8/layout/hList1"/>
    <dgm:cxn modelId="{0F9E7F9F-1411-48EE-A9F0-8110E9366ED4}" type="presParOf" srcId="{0D1B5AEE-F939-4311-9BCB-908C9E2D6311}" destId="{7BCA2BD2-A65E-429C-8FFE-CE2CEA55FAF3}" srcOrd="0" destOrd="0" presId="urn:microsoft.com/office/officeart/2005/8/layout/hList1"/>
    <dgm:cxn modelId="{C3E7CBEA-0398-458F-AFA7-A8EDA9AC4EDD}" type="presParOf" srcId="{7BCA2BD2-A65E-429C-8FFE-CE2CEA55FAF3}" destId="{02A65011-CF1F-40C1-90F1-6EA7A832C377}" srcOrd="0" destOrd="0" presId="urn:microsoft.com/office/officeart/2005/8/layout/hList1"/>
    <dgm:cxn modelId="{9599EF76-07A4-46F8-805D-EE9D8BA7C623}" type="presParOf" srcId="{7BCA2BD2-A65E-429C-8FFE-CE2CEA55FAF3}" destId="{2B1BF3A3-EAEE-40D3-8F7F-BA808509C58C}" srcOrd="1" destOrd="0" presId="urn:microsoft.com/office/officeart/2005/8/layout/hList1"/>
    <dgm:cxn modelId="{EDA4C107-98B8-4842-8B81-4DB150FD6F44}" type="presParOf" srcId="{0D1B5AEE-F939-4311-9BCB-908C9E2D6311}" destId="{DBE2CC95-965C-4C11-88BD-7F3C1F31FCA9}" srcOrd="1" destOrd="0" presId="urn:microsoft.com/office/officeart/2005/8/layout/hList1"/>
    <dgm:cxn modelId="{D0425A76-E266-4BDE-8B97-61E9809921E1}" type="presParOf" srcId="{0D1B5AEE-F939-4311-9BCB-908C9E2D6311}" destId="{DF7DBD25-828D-433B-96B7-424B879B65E6}" srcOrd="2" destOrd="0" presId="urn:microsoft.com/office/officeart/2005/8/layout/hList1"/>
    <dgm:cxn modelId="{D4AC179C-58B0-4A2C-8460-B1844FCD2894}" type="presParOf" srcId="{DF7DBD25-828D-433B-96B7-424B879B65E6}" destId="{5389E9B6-D554-44AE-9DDD-FFBC9006EDEC}" srcOrd="0" destOrd="0" presId="urn:microsoft.com/office/officeart/2005/8/layout/hList1"/>
    <dgm:cxn modelId="{81504A21-D1C7-4411-A045-EC5B48F86210}" type="presParOf" srcId="{DF7DBD25-828D-433B-96B7-424B879B65E6}" destId="{3A07EF61-7C07-4C3C-8D11-95CD3CCA58B3}" srcOrd="1" destOrd="0" presId="urn:microsoft.com/office/officeart/2005/8/layout/hList1"/>
    <dgm:cxn modelId="{B4C3C58C-8B26-49DA-8356-3789BF786979}" type="presParOf" srcId="{0D1B5AEE-F939-4311-9BCB-908C9E2D6311}" destId="{23972741-BDC4-4800-95CE-8A35D35BFFD5}" srcOrd="3" destOrd="0" presId="urn:microsoft.com/office/officeart/2005/8/layout/hList1"/>
    <dgm:cxn modelId="{74B7FD3A-DF14-4DBD-A489-C36EB472EE36}" type="presParOf" srcId="{0D1B5AEE-F939-4311-9BCB-908C9E2D6311}" destId="{17C0FF25-BE97-484A-84E6-8C7F7D42C969}" srcOrd="4" destOrd="0" presId="urn:microsoft.com/office/officeart/2005/8/layout/hList1"/>
    <dgm:cxn modelId="{B66CFB05-375D-4A4B-A37E-0BADDED0D614}" type="presParOf" srcId="{17C0FF25-BE97-484A-84E6-8C7F7D42C969}" destId="{6247908B-DD08-450C-A535-05977C8E75E1}" srcOrd="0" destOrd="0" presId="urn:microsoft.com/office/officeart/2005/8/layout/hList1"/>
    <dgm:cxn modelId="{F6B69DB2-BAEA-4249-9E4F-13C6659932E9}" type="presParOf" srcId="{17C0FF25-BE97-484A-84E6-8C7F7D42C969}" destId="{0E4194F8-DC8E-4F76-8CC0-F649D66960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F41288-1661-4D20-8BD5-E01B1EF777D0}" type="doc">
      <dgm:prSet loTypeId="urn:microsoft.com/office/officeart/2005/8/layout/process3" loCatId="process" qsTypeId="urn:microsoft.com/office/officeart/2005/8/quickstyle/simple1" qsCatId="simple" csTypeId="urn:microsoft.com/office/officeart/2005/8/colors/accent6_2" csCatId="accent6" phldr="1"/>
      <dgm:spPr/>
    </dgm:pt>
    <dgm:pt modelId="{C49F593D-083C-4A8F-82FD-E3DB55CBF8FC}">
      <dgm:prSet phldrT="[Text]" custT="1"/>
      <dgm:spPr>
        <a:xfrm>
          <a:off x="0" y="280709"/>
          <a:ext cx="4470635" cy="2331860"/>
        </a:xfrm>
      </dgm:spPr>
      <dgm:t>
        <a:bodyPr/>
        <a:lstStyle/>
        <a:p>
          <a:r>
            <a:rPr lang="en-US" sz="3200" b="1" smtClean="0">
              <a:latin typeface="Calibri"/>
              <a:ea typeface="+mn-ea"/>
              <a:cs typeface="+mn-cs"/>
            </a:rPr>
            <a:t>Teaching Assignment</a:t>
          </a:r>
          <a:endParaRPr lang="en-US" sz="3200" dirty="0">
            <a:latin typeface="Calibri"/>
            <a:ea typeface="+mn-ea"/>
            <a:cs typeface="+mn-cs"/>
          </a:endParaRPr>
        </a:p>
      </dgm:t>
    </dgm:pt>
    <dgm:pt modelId="{44797EA5-7341-464B-A039-EE36CF49B41B}" type="parTrans" cxnId="{30308E98-48F1-40B9-BDD6-27D966A5285B}">
      <dgm:prSet/>
      <dgm:spPr/>
      <dgm:t>
        <a:bodyPr/>
        <a:lstStyle/>
        <a:p>
          <a:endParaRPr lang="en-US"/>
        </a:p>
      </dgm:t>
    </dgm:pt>
    <dgm:pt modelId="{71168D6C-8243-41E0-8F57-3DA0FB662D62}" type="sibTrans" cxnId="{30308E98-48F1-40B9-BDD6-27D966A5285B}">
      <dgm:prSet/>
      <dgm:spPr/>
      <dgm:t>
        <a:bodyPr/>
        <a:lstStyle/>
        <a:p>
          <a:endParaRPr lang="en-US"/>
        </a:p>
      </dgm:t>
    </dgm:pt>
    <dgm:pt modelId="{907833F2-D240-411A-97D9-3540C5B79250}">
      <dgm:prSet/>
      <dgm:spPr>
        <a:xfrm>
          <a:off x="915672" y="1800245"/>
          <a:ext cx="4470635" cy="1161394"/>
        </a:xfrm>
      </dgm:spPr>
      <dgm:t>
        <a:bodyPr/>
        <a:lstStyle/>
        <a:p>
          <a:r>
            <a:rPr lang="en-US" smtClean="0">
              <a:latin typeface="Calibri"/>
              <a:ea typeface="+mn-ea"/>
              <a:cs typeface="+mn-cs"/>
            </a:rPr>
            <a:t>Core Academic </a:t>
          </a:r>
          <a:r>
            <a:rPr lang="en-US" b="1" smtClean="0">
              <a:latin typeface="Calibri"/>
              <a:ea typeface="+mn-ea"/>
              <a:cs typeface="+mn-cs"/>
            </a:rPr>
            <a:t>Content</a:t>
          </a:r>
          <a:endParaRPr lang="en-US" b="1" dirty="0">
            <a:latin typeface="Calibri"/>
            <a:ea typeface="+mn-ea"/>
            <a:cs typeface="+mn-cs"/>
          </a:endParaRPr>
        </a:p>
      </dgm:t>
    </dgm:pt>
    <dgm:pt modelId="{86EA043B-EC6F-44A8-926B-BA85C4C358FF}" type="parTrans" cxnId="{7D3000E1-A50C-4814-9A29-8A9D94F9A329}">
      <dgm:prSet/>
      <dgm:spPr/>
      <dgm:t>
        <a:bodyPr/>
        <a:lstStyle/>
        <a:p>
          <a:endParaRPr lang="en-US"/>
        </a:p>
      </dgm:t>
    </dgm:pt>
    <dgm:pt modelId="{0A57C54A-14EF-43F4-A0CE-5F0AEAEC5109}" type="sibTrans" cxnId="{7D3000E1-A50C-4814-9A29-8A9D94F9A329}">
      <dgm:prSet/>
      <dgm:spPr/>
      <dgm:t>
        <a:bodyPr/>
        <a:lstStyle/>
        <a:p>
          <a:endParaRPr lang="en-US"/>
        </a:p>
      </dgm:t>
    </dgm:pt>
    <dgm:pt modelId="{90A3DAC3-ACCC-4821-A639-BC167F3C2426}">
      <dgm:prSet/>
      <dgm:spPr>
        <a:xfrm>
          <a:off x="915672" y="1800245"/>
          <a:ext cx="4470635" cy="1161394"/>
        </a:xfrm>
      </dgm:spPr>
      <dgm:t>
        <a:bodyPr/>
        <a:lstStyle/>
        <a:p>
          <a:r>
            <a:rPr lang="en-US" smtClean="0">
              <a:latin typeface="Calibri"/>
              <a:ea typeface="+mn-ea"/>
              <a:cs typeface="+mn-cs"/>
            </a:rPr>
            <a:t>Grade Level of Instruction</a:t>
          </a:r>
          <a:endParaRPr lang="en-US" dirty="0">
            <a:latin typeface="Calibri"/>
            <a:ea typeface="+mn-ea"/>
            <a:cs typeface="+mn-cs"/>
          </a:endParaRPr>
        </a:p>
      </dgm:t>
    </dgm:pt>
    <dgm:pt modelId="{352BB9B3-F40F-471F-8324-CC1FC852DB2E}" type="parTrans" cxnId="{123C553F-9099-4D9C-B4A0-85DFE80D1639}">
      <dgm:prSet/>
      <dgm:spPr/>
      <dgm:t>
        <a:bodyPr/>
        <a:lstStyle/>
        <a:p>
          <a:endParaRPr lang="en-US"/>
        </a:p>
      </dgm:t>
    </dgm:pt>
    <dgm:pt modelId="{64D3D7CF-1139-4C70-B663-AC78D1B98D6B}" type="sibTrans" cxnId="{123C553F-9099-4D9C-B4A0-85DFE80D1639}">
      <dgm:prSet/>
      <dgm:spPr/>
      <dgm:t>
        <a:bodyPr/>
        <a:lstStyle/>
        <a:p>
          <a:endParaRPr lang="en-US"/>
        </a:p>
      </dgm:t>
    </dgm:pt>
    <dgm:pt modelId="{C3DCC483-1D6F-494E-B7A0-1256690D2DEC}">
      <dgm:prSet/>
      <dgm:spPr>
        <a:xfrm>
          <a:off x="915672" y="1800245"/>
          <a:ext cx="4470635" cy="1161394"/>
        </a:xfrm>
      </dgm:spPr>
      <dgm:t>
        <a:bodyPr/>
        <a:lstStyle/>
        <a:p>
          <a:r>
            <a:rPr lang="en-US" smtClean="0">
              <a:latin typeface="Calibri"/>
              <a:ea typeface="+mn-ea"/>
              <a:cs typeface="+mn-cs"/>
            </a:rPr>
            <a:t>Regular Ed or Special Ed</a:t>
          </a:r>
          <a:endParaRPr lang="en-US" dirty="0">
            <a:latin typeface="Calibri"/>
            <a:ea typeface="+mn-ea"/>
            <a:cs typeface="+mn-cs"/>
          </a:endParaRPr>
        </a:p>
      </dgm:t>
    </dgm:pt>
    <dgm:pt modelId="{2ECAB12B-F67C-452E-AAD5-663224F2C6CB}" type="parTrans" cxnId="{3FBE2DA1-1B5A-4ED7-88D3-E11E43B58F87}">
      <dgm:prSet/>
      <dgm:spPr/>
      <dgm:t>
        <a:bodyPr/>
        <a:lstStyle/>
        <a:p>
          <a:endParaRPr lang="en-US"/>
        </a:p>
      </dgm:t>
    </dgm:pt>
    <dgm:pt modelId="{0ECD4E4D-A5E7-4370-989E-D77ED38144AC}" type="sibTrans" cxnId="{3FBE2DA1-1B5A-4ED7-88D3-E11E43B58F87}">
      <dgm:prSet/>
      <dgm:spPr/>
      <dgm:t>
        <a:bodyPr/>
        <a:lstStyle/>
        <a:p>
          <a:endParaRPr lang="en-US"/>
        </a:p>
      </dgm:t>
    </dgm:pt>
    <dgm:pt modelId="{9A9F398F-2343-476B-9FBC-B970F502458D}" type="pres">
      <dgm:prSet presAssocID="{D5F41288-1661-4D20-8BD5-E01B1EF777D0}" presName="linearFlow" presStyleCnt="0">
        <dgm:presLayoutVars>
          <dgm:dir/>
          <dgm:animLvl val="lvl"/>
          <dgm:resizeHandles val="exact"/>
        </dgm:presLayoutVars>
      </dgm:prSet>
      <dgm:spPr/>
    </dgm:pt>
    <dgm:pt modelId="{8F48B578-F22A-4489-B93D-21819BE04F1F}" type="pres">
      <dgm:prSet presAssocID="{C49F593D-083C-4A8F-82FD-E3DB55CBF8FC}" presName="composite" presStyleCnt="0"/>
      <dgm:spPr/>
    </dgm:pt>
    <dgm:pt modelId="{415ED243-DBEB-4784-BAC8-4C52F2724255}" type="pres">
      <dgm:prSet presAssocID="{C49F593D-083C-4A8F-82FD-E3DB55CBF8FC}" presName="parTx" presStyleLbl="node1" presStyleIdx="0" presStyleCnt="1">
        <dgm:presLayoutVars>
          <dgm:chMax val="0"/>
          <dgm:chPref val="0"/>
          <dgm:bulletEnabled val="1"/>
        </dgm:presLayoutVars>
      </dgm:prSet>
      <dgm:spPr>
        <a:prstGeom prst="roundRect">
          <a:avLst>
            <a:gd name="adj" fmla="val 10000"/>
          </a:avLst>
        </a:prstGeom>
      </dgm:spPr>
      <dgm:t>
        <a:bodyPr/>
        <a:lstStyle/>
        <a:p>
          <a:endParaRPr lang="en-US"/>
        </a:p>
      </dgm:t>
    </dgm:pt>
    <dgm:pt modelId="{346DD753-10A4-4249-9754-0160C6784F02}" type="pres">
      <dgm:prSet presAssocID="{C49F593D-083C-4A8F-82FD-E3DB55CBF8FC}" presName="parSh" presStyleLbl="node1" presStyleIdx="0" presStyleCnt="1" custScaleX="104319" custScaleY="103856" custLinFactNeighborY="11687"/>
      <dgm:spPr/>
      <dgm:t>
        <a:bodyPr/>
        <a:lstStyle/>
        <a:p>
          <a:endParaRPr lang="en-US"/>
        </a:p>
      </dgm:t>
    </dgm:pt>
    <dgm:pt modelId="{7AE76B2D-0E8A-441A-8105-759B0EF0992B}" type="pres">
      <dgm:prSet presAssocID="{C49F593D-083C-4A8F-82FD-E3DB55CBF8FC}" presName="desTx" presStyleLbl="fgAcc1" presStyleIdx="0" presStyleCnt="1" custScaleY="71691" custLinFactNeighborX="435" custLinFactNeighborY="12705">
        <dgm:presLayoutVars>
          <dgm:bulletEnabled val="1"/>
        </dgm:presLayoutVars>
      </dgm:prSet>
      <dgm:spPr>
        <a:prstGeom prst="roundRect">
          <a:avLst>
            <a:gd name="adj" fmla="val 10000"/>
          </a:avLst>
        </a:prstGeom>
      </dgm:spPr>
      <dgm:t>
        <a:bodyPr/>
        <a:lstStyle/>
        <a:p>
          <a:endParaRPr lang="en-US"/>
        </a:p>
      </dgm:t>
    </dgm:pt>
  </dgm:ptLst>
  <dgm:cxnLst>
    <dgm:cxn modelId="{3FBE2DA1-1B5A-4ED7-88D3-E11E43B58F87}" srcId="{C49F593D-083C-4A8F-82FD-E3DB55CBF8FC}" destId="{C3DCC483-1D6F-494E-B7A0-1256690D2DEC}" srcOrd="2" destOrd="0" parTransId="{2ECAB12B-F67C-452E-AAD5-663224F2C6CB}" sibTransId="{0ECD4E4D-A5E7-4370-989E-D77ED38144AC}"/>
    <dgm:cxn modelId="{770EE292-C54F-480C-8FAD-A2A93C288656}" type="presOf" srcId="{C49F593D-083C-4A8F-82FD-E3DB55CBF8FC}" destId="{415ED243-DBEB-4784-BAC8-4C52F2724255}" srcOrd="0" destOrd="0" presId="urn:microsoft.com/office/officeart/2005/8/layout/process3"/>
    <dgm:cxn modelId="{30308E98-48F1-40B9-BDD6-27D966A5285B}" srcId="{D5F41288-1661-4D20-8BD5-E01B1EF777D0}" destId="{C49F593D-083C-4A8F-82FD-E3DB55CBF8FC}" srcOrd="0" destOrd="0" parTransId="{44797EA5-7341-464B-A039-EE36CF49B41B}" sibTransId="{71168D6C-8243-41E0-8F57-3DA0FB662D62}"/>
    <dgm:cxn modelId="{7D3000E1-A50C-4814-9A29-8A9D94F9A329}" srcId="{C49F593D-083C-4A8F-82FD-E3DB55CBF8FC}" destId="{907833F2-D240-411A-97D9-3540C5B79250}" srcOrd="0" destOrd="0" parTransId="{86EA043B-EC6F-44A8-926B-BA85C4C358FF}" sibTransId="{0A57C54A-14EF-43F4-A0CE-5F0AEAEC5109}"/>
    <dgm:cxn modelId="{A5348E29-AA78-4166-BC88-6D68D6D23AB6}" type="presOf" srcId="{D5F41288-1661-4D20-8BD5-E01B1EF777D0}" destId="{9A9F398F-2343-476B-9FBC-B970F502458D}" srcOrd="0" destOrd="0" presId="urn:microsoft.com/office/officeart/2005/8/layout/process3"/>
    <dgm:cxn modelId="{92A44C2F-F97A-40D5-ADC7-20C96391E69D}" type="presOf" srcId="{907833F2-D240-411A-97D9-3540C5B79250}" destId="{7AE76B2D-0E8A-441A-8105-759B0EF0992B}" srcOrd="0" destOrd="0" presId="urn:microsoft.com/office/officeart/2005/8/layout/process3"/>
    <dgm:cxn modelId="{123C553F-9099-4D9C-B4A0-85DFE80D1639}" srcId="{C49F593D-083C-4A8F-82FD-E3DB55CBF8FC}" destId="{90A3DAC3-ACCC-4821-A639-BC167F3C2426}" srcOrd="1" destOrd="0" parTransId="{352BB9B3-F40F-471F-8324-CC1FC852DB2E}" sibTransId="{64D3D7CF-1139-4C70-B663-AC78D1B98D6B}"/>
    <dgm:cxn modelId="{64DC4A1A-B14C-490E-8F33-E2EDE7CCE759}" type="presOf" srcId="{C3DCC483-1D6F-494E-B7A0-1256690D2DEC}" destId="{7AE76B2D-0E8A-441A-8105-759B0EF0992B}" srcOrd="0" destOrd="2" presId="urn:microsoft.com/office/officeart/2005/8/layout/process3"/>
    <dgm:cxn modelId="{1658DFF0-429F-4909-9C8F-1A9EB41FA397}" type="presOf" srcId="{C49F593D-083C-4A8F-82FD-E3DB55CBF8FC}" destId="{346DD753-10A4-4249-9754-0160C6784F02}" srcOrd="1" destOrd="0" presId="urn:microsoft.com/office/officeart/2005/8/layout/process3"/>
    <dgm:cxn modelId="{D67E5EE6-EDAE-4B21-913F-96DF12BD400D}" type="presOf" srcId="{90A3DAC3-ACCC-4821-A639-BC167F3C2426}" destId="{7AE76B2D-0E8A-441A-8105-759B0EF0992B}" srcOrd="0" destOrd="1" presId="urn:microsoft.com/office/officeart/2005/8/layout/process3"/>
    <dgm:cxn modelId="{580A937E-6BE5-41A1-BA57-C4CDA7DEA0C2}" type="presParOf" srcId="{9A9F398F-2343-476B-9FBC-B970F502458D}" destId="{8F48B578-F22A-4489-B93D-21819BE04F1F}" srcOrd="0" destOrd="0" presId="urn:microsoft.com/office/officeart/2005/8/layout/process3"/>
    <dgm:cxn modelId="{FFFC73AE-FB55-45DB-97D8-1DC06B9F91E3}" type="presParOf" srcId="{8F48B578-F22A-4489-B93D-21819BE04F1F}" destId="{415ED243-DBEB-4784-BAC8-4C52F2724255}" srcOrd="0" destOrd="0" presId="urn:microsoft.com/office/officeart/2005/8/layout/process3"/>
    <dgm:cxn modelId="{835BC919-87FE-43E6-B59B-3F8BB23F0DCF}" type="presParOf" srcId="{8F48B578-F22A-4489-B93D-21819BE04F1F}" destId="{346DD753-10A4-4249-9754-0160C6784F02}" srcOrd="1" destOrd="0" presId="urn:microsoft.com/office/officeart/2005/8/layout/process3"/>
    <dgm:cxn modelId="{99F963EB-37EF-41E5-A716-31F01BB9B429}" type="presParOf" srcId="{8F48B578-F22A-4489-B93D-21819BE04F1F}" destId="{7AE76B2D-0E8A-441A-8105-759B0EF0992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F41288-1661-4D20-8BD5-E01B1EF777D0}" type="doc">
      <dgm:prSet loTypeId="urn:microsoft.com/office/officeart/2005/8/layout/process3" loCatId="process" qsTypeId="urn:microsoft.com/office/officeart/2005/8/quickstyle/simple1" qsCatId="simple" csTypeId="urn:microsoft.com/office/officeart/2005/8/colors/accent6_2" csCatId="accent6" phldr="1"/>
      <dgm:spPr/>
    </dgm:pt>
    <dgm:pt modelId="{4C0E6386-BFEA-433F-8A07-E79E4DDBA657}">
      <dgm:prSet phldrT="[Text]" custT="1"/>
      <dgm:spPr>
        <a:xfrm>
          <a:off x="0" y="0"/>
          <a:ext cx="4422564" cy="1443334"/>
        </a:xfrm>
      </dgm:spPr>
      <dgm:t>
        <a:bodyPr/>
        <a:lstStyle/>
        <a:p>
          <a:r>
            <a:rPr lang="en-US" sz="3200" b="1" smtClean="0">
              <a:latin typeface="Calibri"/>
              <a:ea typeface="+mn-ea"/>
              <a:cs typeface="+mn-cs"/>
            </a:rPr>
            <a:t>Valid Certificate</a:t>
          </a:r>
          <a:endParaRPr lang="en-US" sz="3200" b="1" dirty="0">
            <a:latin typeface="Calibri"/>
            <a:ea typeface="+mn-ea"/>
            <a:cs typeface="+mn-cs"/>
          </a:endParaRPr>
        </a:p>
      </dgm:t>
    </dgm:pt>
    <dgm:pt modelId="{D1B18AAF-080F-49F7-969C-1F45C6C6969D}" type="parTrans" cxnId="{E4143D01-1D9A-4D21-9231-25769DCC0EA8}">
      <dgm:prSet/>
      <dgm:spPr/>
      <dgm:t>
        <a:bodyPr/>
        <a:lstStyle/>
        <a:p>
          <a:endParaRPr lang="en-US"/>
        </a:p>
      </dgm:t>
    </dgm:pt>
    <dgm:pt modelId="{BA34AD5E-CDD0-499E-9711-8F7309E3156F}" type="sibTrans" cxnId="{E4143D01-1D9A-4D21-9231-25769DCC0EA8}">
      <dgm:prSet/>
      <dgm:spPr/>
      <dgm:t>
        <a:bodyPr/>
        <a:lstStyle/>
        <a:p>
          <a:endParaRPr lang="en-US"/>
        </a:p>
      </dgm:t>
    </dgm:pt>
    <dgm:pt modelId="{C49F593D-083C-4A8F-82FD-E3DB55CBF8FC}">
      <dgm:prSet phldrT="[Text]" custT="1"/>
      <dgm:spPr>
        <a:xfrm>
          <a:off x="869583" y="877413"/>
          <a:ext cx="4329602" cy="2086062"/>
        </a:xfrm>
      </dgm:spPr>
      <dgm:t>
        <a:bodyPr/>
        <a:lstStyle/>
        <a:p>
          <a:r>
            <a:rPr lang="en-US" sz="2400" smtClean="0">
              <a:latin typeface="Calibri"/>
              <a:ea typeface="+mn-ea"/>
              <a:cs typeface="+mn-cs"/>
            </a:rPr>
            <a:t>Level</a:t>
          </a:r>
          <a:endParaRPr lang="en-US" sz="2400" dirty="0">
            <a:latin typeface="Calibri"/>
            <a:ea typeface="+mn-ea"/>
            <a:cs typeface="+mn-cs"/>
          </a:endParaRPr>
        </a:p>
      </dgm:t>
    </dgm:pt>
    <dgm:pt modelId="{44797EA5-7341-464B-A039-EE36CF49B41B}" type="parTrans" cxnId="{30308E98-48F1-40B9-BDD6-27D966A5285B}">
      <dgm:prSet/>
      <dgm:spPr/>
      <dgm:t>
        <a:bodyPr/>
        <a:lstStyle/>
        <a:p>
          <a:endParaRPr lang="en-US"/>
        </a:p>
      </dgm:t>
    </dgm:pt>
    <dgm:pt modelId="{71168D6C-8243-41E0-8F57-3DA0FB662D62}" type="sibTrans" cxnId="{30308E98-48F1-40B9-BDD6-27D966A5285B}">
      <dgm:prSet/>
      <dgm:spPr/>
      <dgm:t>
        <a:bodyPr/>
        <a:lstStyle/>
        <a:p>
          <a:endParaRPr lang="en-US"/>
        </a:p>
      </dgm:t>
    </dgm:pt>
    <dgm:pt modelId="{E4D3FAE5-5769-4A52-94B8-00EEBA65C2A7}">
      <dgm:prSet phldrT="[Text]" custT="1"/>
      <dgm:spPr>
        <a:xfrm>
          <a:off x="869583" y="877413"/>
          <a:ext cx="4329602" cy="2086062"/>
        </a:xfrm>
      </dgm:spPr>
      <dgm:t>
        <a:bodyPr/>
        <a:lstStyle/>
        <a:p>
          <a:r>
            <a:rPr lang="en-US" sz="2400" dirty="0" smtClean="0">
              <a:latin typeface="Calibri"/>
              <a:ea typeface="+mn-ea"/>
              <a:cs typeface="+mn-cs"/>
            </a:rPr>
            <a:t>Field</a:t>
          </a:r>
          <a:endParaRPr lang="en-US" sz="2400" dirty="0">
            <a:latin typeface="Calibri"/>
            <a:ea typeface="+mn-ea"/>
            <a:cs typeface="+mn-cs"/>
          </a:endParaRPr>
        </a:p>
      </dgm:t>
    </dgm:pt>
    <dgm:pt modelId="{8A0AF645-376B-45A5-A282-B11C40F3620D}" type="parTrans" cxnId="{1263EE38-8679-434F-BD47-8F58EBFBC72C}">
      <dgm:prSet/>
      <dgm:spPr/>
      <dgm:t>
        <a:bodyPr/>
        <a:lstStyle/>
        <a:p>
          <a:endParaRPr lang="en-US"/>
        </a:p>
      </dgm:t>
    </dgm:pt>
    <dgm:pt modelId="{E1F8F4C2-9D0F-4EEF-AC40-5B4EFCF5C532}" type="sibTrans" cxnId="{1263EE38-8679-434F-BD47-8F58EBFBC72C}">
      <dgm:prSet/>
      <dgm:spPr/>
      <dgm:t>
        <a:bodyPr/>
        <a:lstStyle/>
        <a:p>
          <a:endParaRPr lang="en-US"/>
        </a:p>
      </dgm:t>
    </dgm:pt>
    <dgm:pt modelId="{92D962F2-FE49-4205-B97E-2886205B41AB}">
      <dgm:prSet phldrT="[Text]" custT="1"/>
      <dgm:spPr>
        <a:xfrm>
          <a:off x="869583" y="877413"/>
          <a:ext cx="4329602" cy="2086062"/>
        </a:xfrm>
      </dgm:spPr>
      <dgm:t>
        <a:bodyPr/>
        <a:lstStyle/>
        <a:p>
          <a:r>
            <a:rPr lang="en-US" sz="2000" dirty="0" smtClean="0">
              <a:latin typeface="Calibri"/>
              <a:ea typeface="+mn-ea"/>
              <a:cs typeface="+mn-cs"/>
            </a:rPr>
            <a:t>SRT, NT, NNT, IT and other GaTAPP certs</a:t>
          </a:r>
          <a:endParaRPr lang="en-US" sz="2000" dirty="0">
            <a:latin typeface="Calibri"/>
            <a:ea typeface="+mn-ea"/>
            <a:cs typeface="+mn-cs"/>
          </a:endParaRPr>
        </a:p>
      </dgm:t>
    </dgm:pt>
    <dgm:pt modelId="{0B227F28-FA07-443C-B28F-9147D4E90C05}" type="parTrans" cxnId="{8AE4A715-5DD7-48D0-971B-BD35527BFA4D}">
      <dgm:prSet/>
      <dgm:spPr/>
      <dgm:t>
        <a:bodyPr/>
        <a:lstStyle/>
        <a:p>
          <a:endParaRPr lang="en-US"/>
        </a:p>
      </dgm:t>
    </dgm:pt>
    <dgm:pt modelId="{A97AC261-BDF0-4A78-B8B9-9B563BB9D8D0}" type="sibTrans" cxnId="{8AE4A715-5DD7-48D0-971B-BD35527BFA4D}">
      <dgm:prSet/>
      <dgm:spPr/>
      <dgm:t>
        <a:bodyPr/>
        <a:lstStyle/>
        <a:p>
          <a:endParaRPr lang="en-US"/>
        </a:p>
      </dgm:t>
    </dgm:pt>
    <dgm:pt modelId="{9A9F398F-2343-476B-9FBC-B970F502458D}" type="pres">
      <dgm:prSet presAssocID="{D5F41288-1661-4D20-8BD5-E01B1EF777D0}" presName="linearFlow" presStyleCnt="0">
        <dgm:presLayoutVars>
          <dgm:dir/>
          <dgm:animLvl val="lvl"/>
          <dgm:resizeHandles val="exact"/>
        </dgm:presLayoutVars>
      </dgm:prSet>
      <dgm:spPr/>
    </dgm:pt>
    <dgm:pt modelId="{C034F2E5-D3A0-4319-B029-3914C496E715}" type="pres">
      <dgm:prSet presAssocID="{4C0E6386-BFEA-433F-8A07-E79E4DDBA657}" presName="composite" presStyleCnt="0"/>
      <dgm:spPr/>
    </dgm:pt>
    <dgm:pt modelId="{C3880AC6-34B1-41E4-AB08-9CF889BFC752}" type="pres">
      <dgm:prSet presAssocID="{4C0E6386-BFEA-433F-8A07-E79E4DDBA657}" presName="parTx" presStyleLbl="node1" presStyleIdx="0" presStyleCnt="1">
        <dgm:presLayoutVars>
          <dgm:chMax val="0"/>
          <dgm:chPref val="0"/>
          <dgm:bulletEnabled val="1"/>
        </dgm:presLayoutVars>
      </dgm:prSet>
      <dgm:spPr>
        <a:prstGeom prst="roundRect">
          <a:avLst>
            <a:gd name="adj" fmla="val 10000"/>
          </a:avLst>
        </a:prstGeom>
      </dgm:spPr>
      <dgm:t>
        <a:bodyPr/>
        <a:lstStyle/>
        <a:p>
          <a:endParaRPr lang="en-US"/>
        </a:p>
      </dgm:t>
    </dgm:pt>
    <dgm:pt modelId="{FFEFDF3A-1FEA-4E5A-9BF2-7126FA6866C1}" type="pres">
      <dgm:prSet presAssocID="{4C0E6386-BFEA-433F-8A07-E79E4DDBA657}" presName="parSh" presStyleLbl="node1" presStyleIdx="0" presStyleCnt="1" custScaleY="92807" custLinFactNeighborX="310" custLinFactNeighborY="-1039"/>
      <dgm:spPr/>
      <dgm:t>
        <a:bodyPr/>
        <a:lstStyle/>
        <a:p>
          <a:endParaRPr lang="en-US"/>
        </a:p>
      </dgm:t>
    </dgm:pt>
    <dgm:pt modelId="{6D382056-DBC5-4782-A25A-1704191D6BC0}" type="pres">
      <dgm:prSet presAssocID="{4C0E6386-BFEA-433F-8A07-E79E4DDBA657}" presName="desTx" presStyleLbl="fgAcc1" presStyleIdx="0" presStyleCnt="1" custScaleX="97898" custScaleY="83115" custLinFactNeighborX="-2396" custLinFactNeighborY="-4544">
        <dgm:presLayoutVars>
          <dgm:bulletEnabled val="1"/>
        </dgm:presLayoutVars>
      </dgm:prSet>
      <dgm:spPr>
        <a:prstGeom prst="roundRect">
          <a:avLst>
            <a:gd name="adj" fmla="val 10000"/>
          </a:avLst>
        </a:prstGeom>
      </dgm:spPr>
      <dgm:t>
        <a:bodyPr/>
        <a:lstStyle/>
        <a:p>
          <a:endParaRPr lang="en-US"/>
        </a:p>
      </dgm:t>
    </dgm:pt>
  </dgm:ptLst>
  <dgm:cxnLst>
    <dgm:cxn modelId="{E4143D01-1D9A-4D21-9231-25769DCC0EA8}" srcId="{D5F41288-1661-4D20-8BD5-E01B1EF777D0}" destId="{4C0E6386-BFEA-433F-8A07-E79E4DDBA657}" srcOrd="0" destOrd="0" parTransId="{D1B18AAF-080F-49F7-969C-1F45C6C6969D}" sibTransId="{BA34AD5E-CDD0-499E-9711-8F7309E3156F}"/>
    <dgm:cxn modelId="{A9AA660F-1B02-40A2-BD45-700ABE93BACA}" type="presOf" srcId="{C49F593D-083C-4A8F-82FD-E3DB55CBF8FC}" destId="{6D382056-DBC5-4782-A25A-1704191D6BC0}" srcOrd="0" destOrd="1" presId="urn:microsoft.com/office/officeart/2005/8/layout/process3"/>
    <dgm:cxn modelId="{033CF274-496C-4D06-A808-B5EDF91E8AC9}" type="presOf" srcId="{D5F41288-1661-4D20-8BD5-E01B1EF777D0}" destId="{9A9F398F-2343-476B-9FBC-B970F502458D}" srcOrd="0" destOrd="0" presId="urn:microsoft.com/office/officeart/2005/8/layout/process3"/>
    <dgm:cxn modelId="{30308E98-48F1-40B9-BDD6-27D966A5285B}" srcId="{4C0E6386-BFEA-433F-8A07-E79E4DDBA657}" destId="{C49F593D-083C-4A8F-82FD-E3DB55CBF8FC}" srcOrd="1" destOrd="0" parTransId="{44797EA5-7341-464B-A039-EE36CF49B41B}" sibTransId="{71168D6C-8243-41E0-8F57-3DA0FB662D62}"/>
    <dgm:cxn modelId="{94D74D7C-D5FD-4788-B614-42B0B43E5B93}" type="presOf" srcId="{92D962F2-FE49-4205-B97E-2886205B41AB}" destId="{6D382056-DBC5-4782-A25A-1704191D6BC0}" srcOrd="0" destOrd="2" presId="urn:microsoft.com/office/officeart/2005/8/layout/process3"/>
    <dgm:cxn modelId="{7269C818-E984-4338-B05B-F11DAD06C12F}" type="presOf" srcId="{4C0E6386-BFEA-433F-8A07-E79E4DDBA657}" destId="{FFEFDF3A-1FEA-4E5A-9BF2-7126FA6866C1}" srcOrd="1" destOrd="0" presId="urn:microsoft.com/office/officeart/2005/8/layout/process3"/>
    <dgm:cxn modelId="{50B8CEB4-FB65-4465-ADE0-49F1872EAB89}" type="presOf" srcId="{E4D3FAE5-5769-4A52-94B8-00EEBA65C2A7}" destId="{6D382056-DBC5-4782-A25A-1704191D6BC0}" srcOrd="0" destOrd="0" presId="urn:microsoft.com/office/officeart/2005/8/layout/process3"/>
    <dgm:cxn modelId="{8AE4A715-5DD7-48D0-971B-BD35527BFA4D}" srcId="{4C0E6386-BFEA-433F-8A07-E79E4DDBA657}" destId="{92D962F2-FE49-4205-B97E-2886205B41AB}" srcOrd="2" destOrd="0" parTransId="{0B227F28-FA07-443C-B28F-9147D4E90C05}" sibTransId="{A97AC261-BDF0-4A78-B8B9-9B563BB9D8D0}"/>
    <dgm:cxn modelId="{1263EE38-8679-434F-BD47-8F58EBFBC72C}" srcId="{4C0E6386-BFEA-433F-8A07-E79E4DDBA657}" destId="{E4D3FAE5-5769-4A52-94B8-00EEBA65C2A7}" srcOrd="0" destOrd="0" parTransId="{8A0AF645-376B-45A5-A282-B11C40F3620D}" sibTransId="{E1F8F4C2-9D0F-4EEF-AC40-5B4EFCF5C532}"/>
    <dgm:cxn modelId="{E1357744-8196-4D96-9DA0-9D02F3F5C1A7}" type="presOf" srcId="{4C0E6386-BFEA-433F-8A07-E79E4DDBA657}" destId="{C3880AC6-34B1-41E4-AB08-9CF889BFC752}" srcOrd="0" destOrd="0" presId="urn:microsoft.com/office/officeart/2005/8/layout/process3"/>
    <dgm:cxn modelId="{6A9C967A-8AF9-46F4-84F9-35D222A35316}" type="presParOf" srcId="{9A9F398F-2343-476B-9FBC-B970F502458D}" destId="{C034F2E5-D3A0-4319-B029-3914C496E715}" srcOrd="0" destOrd="0" presId="urn:microsoft.com/office/officeart/2005/8/layout/process3"/>
    <dgm:cxn modelId="{2C3A21CD-A4FD-45B6-8EB5-496EC8853792}" type="presParOf" srcId="{C034F2E5-D3A0-4319-B029-3914C496E715}" destId="{C3880AC6-34B1-41E4-AB08-9CF889BFC752}" srcOrd="0" destOrd="0" presId="urn:microsoft.com/office/officeart/2005/8/layout/process3"/>
    <dgm:cxn modelId="{21014D70-A19C-494E-843E-0807F7F1FD7B}" type="presParOf" srcId="{C034F2E5-D3A0-4319-B029-3914C496E715}" destId="{FFEFDF3A-1FEA-4E5A-9BF2-7126FA6866C1}" srcOrd="1" destOrd="0" presId="urn:microsoft.com/office/officeart/2005/8/layout/process3"/>
    <dgm:cxn modelId="{19E3E2F1-D967-4E5A-8829-7B0A3600D346}" type="presParOf" srcId="{C034F2E5-D3A0-4319-B029-3914C496E715}" destId="{6D382056-DBC5-4782-A25A-1704191D6BC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F41288-1661-4D20-8BD5-E01B1EF777D0}" type="doc">
      <dgm:prSet loTypeId="urn:microsoft.com/office/officeart/2005/8/layout/process3" loCatId="process" qsTypeId="urn:microsoft.com/office/officeart/2005/8/quickstyle/simple1" qsCatId="simple" csTypeId="urn:microsoft.com/office/officeart/2005/8/colors/accent6_2" csCatId="accent6" phldr="1"/>
      <dgm:spPr/>
    </dgm:pt>
    <dgm:pt modelId="{D0D325CE-9172-4768-9D42-F240EB977585}">
      <dgm:prSet phldrT="[Text]" custT="1"/>
      <dgm:spPr>
        <a:xfrm>
          <a:off x="0" y="0"/>
          <a:ext cx="4481942" cy="1425600"/>
        </a:xfrm>
      </dgm:spPr>
      <dgm:t>
        <a:bodyPr/>
        <a:lstStyle/>
        <a:p>
          <a:r>
            <a:rPr lang="en-US" sz="3200" b="1" smtClean="0">
              <a:latin typeface="Calibri"/>
              <a:ea typeface="+mn-ea"/>
              <a:cs typeface="+mn-cs"/>
            </a:rPr>
            <a:t>Content Knowledge</a:t>
          </a:r>
          <a:endParaRPr lang="en-US" sz="3200" b="1" dirty="0">
            <a:latin typeface="Calibri"/>
            <a:ea typeface="+mn-ea"/>
            <a:cs typeface="+mn-cs"/>
          </a:endParaRPr>
        </a:p>
      </dgm:t>
    </dgm:pt>
    <dgm:pt modelId="{BB57A823-72B5-44FC-AEAA-E33AD608483E}" type="parTrans" cxnId="{E730B9C8-23A8-4B71-B281-6F13FE1A7750}">
      <dgm:prSet/>
      <dgm:spPr/>
      <dgm:t>
        <a:bodyPr/>
        <a:lstStyle/>
        <a:p>
          <a:endParaRPr lang="en-US"/>
        </a:p>
      </dgm:t>
    </dgm:pt>
    <dgm:pt modelId="{1F60C4FB-74A1-4894-9551-15804A6E6D82}" type="sibTrans" cxnId="{E730B9C8-23A8-4B71-B281-6F13FE1A7750}">
      <dgm:prSet/>
      <dgm:spPr/>
      <dgm:t>
        <a:bodyPr/>
        <a:lstStyle/>
        <a:p>
          <a:endParaRPr lang="en-US"/>
        </a:p>
      </dgm:t>
    </dgm:pt>
    <dgm:pt modelId="{62094B01-A822-4AE5-BB67-384EC6AE6535}">
      <dgm:prSet phldrT="[Text]" custT="1"/>
      <dgm:spPr>
        <a:xfrm>
          <a:off x="917988" y="1073660"/>
          <a:ext cx="4481942" cy="1673027"/>
        </a:xfrm>
      </dgm:spPr>
      <dgm:t>
        <a:bodyPr/>
        <a:lstStyle/>
        <a:p>
          <a:r>
            <a:rPr lang="en-US" sz="2000" smtClean="0">
              <a:latin typeface="Calibri"/>
              <a:ea typeface="+mn-ea"/>
              <a:cs typeface="+mn-cs"/>
            </a:rPr>
            <a:t>GACE or other Content Assessment</a:t>
          </a:r>
          <a:endParaRPr lang="en-US" sz="2000" dirty="0">
            <a:latin typeface="Calibri"/>
            <a:ea typeface="+mn-ea"/>
            <a:cs typeface="+mn-cs"/>
          </a:endParaRPr>
        </a:p>
      </dgm:t>
    </dgm:pt>
    <dgm:pt modelId="{F3F29BD6-FABB-42FD-9CA2-6F6DE2970511}" type="parTrans" cxnId="{AF0F519F-FBD9-4967-88E3-C37B29CCCB67}">
      <dgm:prSet/>
      <dgm:spPr/>
      <dgm:t>
        <a:bodyPr/>
        <a:lstStyle/>
        <a:p>
          <a:endParaRPr lang="en-US"/>
        </a:p>
      </dgm:t>
    </dgm:pt>
    <dgm:pt modelId="{017E2561-2683-4A3D-83B1-DE62D4CD7FD2}" type="sibTrans" cxnId="{AF0F519F-FBD9-4967-88E3-C37B29CCCB67}">
      <dgm:prSet/>
      <dgm:spPr/>
      <dgm:t>
        <a:bodyPr/>
        <a:lstStyle/>
        <a:p>
          <a:endParaRPr lang="en-US"/>
        </a:p>
      </dgm:t>
    </dgm:pt>
    <dgm:pt modelId="{5EEA040E-5748-4C27-8C7A-29FB9E63386B}">
      <dgm:prSet phldrT="[Text]" custT="1"/>
      <dgm:spPr>
        <a:xfrm>
          <a:off x="917988" y="1073660"/>
          <a:ext cx="4481942" cy="1673027"/>
        </a:xfrm>
      </dgm:spPr>
      <dgm:t>
        <a:bodyPr/>
        <a:lstStyle/>
        <a:p>
          <a:endParaRPr lang="en-US" sz="1100" dirty="0">
            <a:solidFill>
              <a:srgbClr val="000000">
                <a:hueOff val="0"/>
                <a:satOff val="0"/>
                <a:lumOff val="0"/>
                <a:alphaOff val="0"/>
              </a:srgbClr>
            </a:solidFill>
            <a:latin typeface="Calibri"/>
            <a:ea typeface="+mn-ea"/>
            <a:cs typeface="+mn-cs"/>
          </a:endParaRPr>
        </a:p>
      </dgm:t>
    </dgm:pt>
    <dgm:pt modelId="{92BAC517-176A-4177-BC9C-D0C3C2D04B5B}" type="parTrans" cxnId="{F79FD289-6438-4A46-AFC9-EDE1D8408E1C}">
      <dgm:prSet/>
      <dgm:spPr/>
      <dgm:t>
        <a:bodyPr/>
        <a:lstStyle/>
        <a:p>
          <a:endParaRPr lang="en-US"/>
        </a:p>
      </dgm:t>
    </dgm:pt>
    <dgm:pt modelId="{3D9EFE13-6FFE-42B9-8E06-877B43319DD9}" type="sibTrans" cxnId="{F79FD289-6438-4A46-AFC9-EDE1D8408E1C}">
      <dgm:prSet/>
      <dgm:spPr/>
      <dgm:t>
        <a:bodyPr/>
        <a:lstStyle/>
        <a:p>
          <a:endParaRPr lang="en-US"/>
        </a:p>
      </dgm:t>
    </dgm:pt>
    <dgm:pt modelId="{9A9F398F-2343-476B-9FBC-B970F502458D}" type="pres">
      <dgm:prSet presAssocID="{D5F41288-1661-4D20-8BD5-E01B1EF777D0}" presName="linearFlow" presStyleCnt="0">
        <dgm:presLayoutVars>
          <dgm:dir/>
          <dgm:animLvl val="lvl"/>
          <dgm:resizeHandles val="exact"/>
        </dgm:presLayoutVars>
      </dgm:prSet>
      <dgm:spPr/>
    </dgm:pt>
    <dgm:pt modelId="{04729751-ACEB-46DF-A077-9CA851AE48D2}" type="pres">
      <dgm:prSet presAssocID="{D0D325CE-9172-4768-9D42-F240EB977585}" presName="composite" presStyleCnt="0"/>
      <dgm:spPr/>
    </dgm:pt>
    <dgm:pt modelId="{D135084E-4E12-46C8-9A69-0467C3FADD67}" type="pres">
      <dgm:prSet presAssocID="{D0D325CE-9172-4768-9D42-F240EB977585}" presName="parTx" presStyleLbl="node1" presStyleIdx="0" presStyleCnt="1">
        <dgm:presLayoutVars>
          <dgm:chMax val="0"/>
          <dgm:chPref val="0"/>
          <dgm:bulletEnabled val="1"/>
        </dgm:presLayoutVars>
      </dgm:prSet>
      <dgm:spPr>
        <a:prstGeom prst="roundRect">
          <a:avLst>
            <a:gd name="adj" fmla="val 10000"/>
          </a:avLst>
        </a:prstGeom>
      </dgm:spPr>
      <dgm:t>
        <a:bodyPr/>
        <a:lstStyle/>
        <a:p>
          <a:endParaRPr lang="en-US"/>
        </a:p>
      </dgm:t>
    </dgm:pt>
    <dgm:pt modelId="{9B74020B-FF05-474C-84A8-3764C609D581}" type="pres">
      <dgm:prSet presAssocID="{D0D325CE-9172-4768-9D42-F240EB977585}" presName="parSh" presStyleLbl="node1" presStyleIdx="0" presStyleCnt="1" custScaleX="94522" custScaleY="78406" custLinFactNeighborX="-12955" custLinFactNeighborY="-9120"/>
      <dgm:spPr/>
      <dgm:t>
        <a:bodyPr/>
        <a:lstStyle/>
        <a:p>
          <a:endParaRPr lang="en-US"/>
        </a:p>
      </dgm:t>
    </dgm:pt>
    <dgm:pt modelId="{D25D1ED6-9217-4C01-AC11-216894487294}" type="pres">
      <dgm:prSet presAssocID="{D0D325CE-9172-4768-9D42-F240EB977585}" presName="desTx" presStyleLbl="fgAcc1" presStyleIdx="0" presStyleCnt="1" custScaleY="49289" custLinFactNeighborX="-1649" custLinFactNeighborY="-21307">
        <dgm:presLayoutVars>
          <dgm:bulletEnabled val="1"/>
        </dgm:presLayoutVars>
      </dgm:prSet>
      <dgm:spPr>
        <a:prstGeom prst="roundRect">
          <a:avLst>
            <a:gd name="adj" fmla="val 10000"/>
          </a:avLst>
        </a:prstGeom>
      </dgm:spPr>
      <dgm:t>
        <a:bodyPr/>
        <a:lstStyle/>
        <a:p>
          <a:endParaRPr lang="en-US"/>
        </a:p>
      </dgm:t>
    </dgm:pt>
  </dgm:ptLst>
  <dgm:cxnLst>
    <dgm:cxn modelId="{7243FF2F-BFF2-4C40-8D84-9E7911C11D9F}" type="presOf" srcId="{62094B01-A822-4AE5-BB67-384EC6AE6535}" destId="{D25D1ED6-9217-4C01-AC11-216894487294}" srcOrd="0" destOrd="1" presId="urn:microsoft.com/office/officeart/2005/8/layout/process3"/>
    <dgm:cxn modelId="{AF0F519F-FBD9-4967-88E3-C37B29CCCB67}" srcId="{D0D325CE-9172-4768-9D42-F240EB977585}" destId="{62094B01-A822-4AE5-BB67-384EC6AE6535}" srcOrd="1" destOrd="0" parTransId="{F3F29BD6-FABB-42FD-9CA2-6F6DE2970511}" sibTransId="{017E2561-2683-4A3D-83B1-DE62D4CD7FD2}"/>
    <dgm:cxn modelId="{14704912-2805-45DC-93CD-E23B6AE19275}" type="presOf" srcId="{D0D325CE-9172-4768-9D42-F240EB977585}" destId="{D135084E-4E12-46C8-9A69-0467C3FADD67}" srcOrd="0" destOrd="0" presId="urn:microsoft.com/office/officeart/2005/8/layout/process3"/>
    <dgm:cxn modelId="{580DF381-932E-46FC-851E-9953B0DFAD6C}" type="presOf" srcId="{D5F41288-1661-4D20-8BD5-E01B1EF777D0}" destId="{9A9F398F-2343-476B-9FBC-B970F502458D}" srcOrd="0" destOrd="0" presId="urn:microsoft.com/office/officeart/2005/8/layout/process3"/>
    <dgm:cxn modelId="{E5997744-1CB3-4579-BE00-E75FD2F6704D}" type="presOf" srcId="{D0D325CE-9172-4768-9D42-F240EB977585}" destId="{9B74020B-FF05-474C-84A8-3764C609D581}" srcOrd="1" destOrd="0" presId="urn:microsoft.com/office/officeart/2005/8/layout/process3"/>
    <dgm:cxn modelId="{E730B9C8-23A8-4B71-B281-6F13FE1A7750}" srcId="{D5F41288-1661-4D20-8BD5-E01B1EF777D0}" destId="{D0D325CE-9172-4768-9D42-F240EB977585}" srcOrd="0" destOrd="0" parTransId="{BB57A823-72B5-44FC-AEAA-E33AD608483E}" sibTransId="{1F60C4FB-74A1-4894-9551-15804A6E6D82}"/>
    <dgm:cxn modelId="{E3C9B2A4-A8AC-451C-B86E-54A4A38222CD}" type="presOf" srcId="{5EEA040E-5748-4C27-8C7A-29FB9E63386B}" destId="{D25D1ED6-9217-4C01-AC11-216894487294}" srcOrd="0" destOrd="0" presId="urn:microsoft.com/office/officeart/2005/8/layout/process3"/>
    <dgm:cxn modelId="{F79FD289-6438-4A46-AFC9-EDE1D8408E1C}" srcId="{D0D325CE-9172-4768-9D42-F240EB977585}" destId="{5EEA040E-5748-4C27-8C7A-29FB9E63386B}" srcOrd="0" destOrd="0" parTransId="{92BAC517-176A-4177-BC9C-D0C3C2D04B5B}" sibTransId="{3D9EFE13-6FFE-42B9-8E06-877B43319DD9}"/>
    <dgm:cxn modelId="{F2E4B9F2-C03F-4F5A-9CB1-4DE9B9AAA8DE}" type="presParOf" srcId="{9A9F398F-2343-476B-9FBC-B970F502458D}" destId="{04729751-ACEB-46DF-A077-9CA851AE48D2}" srcOrd="0" destOrd="0" presId="urn:microsoft.com/office/officeart/2005/8/layout/process3"/>
    <dgm:cxn modelId="{2347A7F7-97B7-4CE4-B65A-CE1C07A592CA}" type="presParOf" srcId="{04729751-ACEB-46DF-A077-9CA851AE48D2}" destId="{D135084E-4E12-46C8-9A69-0467C3FADD67}" srcOrd="0" destOrd="0" presId="urn:microsoft.com/office/officeart/2005/8/layout/process3"/>
    <dgm:cxn modelId="{48A2559B-1949-4F16-9241-9413E536B8EE}" type="presParOf" srcId="{04729751-ACEB-46DF-A077-9CA851AE48D2}" destId="{9B74020B-FF05-474C-84A8-3764C609D581}" srcOrd="1" destOrd="0" presId="urn:microsoft.com/office/officeart/2005/8/layout/process3"/>
    <dgm:cxn modelId="{419AE215-B09B-41DB-A709-0841C3F534DF}" type="presParOf" srcId="{04729751-ACEB-46DF-A077-9CA851AE48D2}" destId="{D25D1ED6-9217-4C01-AC11-21689448729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0DE10-4CAF-4DFD-8B92-54D2CDE7E79C}">
      <dsp:nvSpPr>
        <dsp:cNvPr id="0" name=""/>
        <dsp:cNvSpPr/>
      </dsp:nvSpPr>
      <dsp:spPr>
        <a:xfrm rot="5400000">
          <a:off x="3943438" y="-1783093"/>
          <a:ext cx="503714" cy="419871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7475" lvl="1" indent="-117475" algn="l" defTabSz="457200">
            <a:lnSpc>
              <a:spcPct val="90000"/>
            </a:lnSpc>
            <a:spcBef>
              <a:spcPct val="0"/>
            </a:spcBef>
            <a:spcAft>
              <a:spcPct val="15000"/>
            </a:spcAft>
            <a:buChar char="••"/>
          </a:pPr>
          <a:r>
            <a:rPr lang="en-US" sz="1400" b="1" kern="1200" dirty="0" smtClean="0"/>
            <a:t>From a GaPSC accepted, accredited institution of higher education</a:t>
          </a:r>
          <a:endParaRPr lang="en-US" sz="1400" b="1" kern="1200" dirty="0"/>
        </a:p>
      </dsp:txBody>
      <dsp:txXfrm rot="-5400000">
        <a:off x="2095941" y="88993"/>
        <a:ext cx="4174121" cy="454536"/>
      </dsp:txXfrm>
    </dsp:sp>
    <dsp:sp modelId="{3EE1AD3B-01AC-4D37-B05D-5B459CF88C60}">
      <dsp:nvSpPr>
        <dsp:cNvPr id="0" name=""/>
        <dsp:cNvSpPr/>
      </dsp:nvSpPr>
      <dsp:spPr>
        <a:xfrm>
          <a:off x="18010" y="0"/>
          <a:ext cx="2095889" cy="6296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Bachelor’s Degree</a:t>
          </a:r>
          <a:endParaRPr lang="en-US" sz="1700" b="1" kern="1200" dirty="0"/>
        </a:p>
      </dsp:txBody>
      <dsp:txXfrm>
        <a:off x="48747" y="30737"/>
        <a:ext cx="2034415" cy="568168"/>
      </dsp:txXfrm>
    </dsp:sp>
    <dsp:sp modelId="{31382EC2-45AF-4D5C-9616-E12C687CB94F}">
      <dsp:nvSpPr>
        <dsp:cNvPr id="0" name=""/>
        <dsp:cNvSpPr/>
      </dsp:nvSpPr>
      <dsp:spPr>
        <a:xfrm rot="5400000">
          <a:off x="3952954" y="-1130238"/>
          <a:ext cx="503714" cy="4177903"/>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688975">
            <a:lnSpc>
              <a:spcPct val="90000"/>
            </a:lnSpc>
            <a:spcBef>
              <a:spcPct val="0"/>
            </a:spcBef>
            <a:spcAft>
              <a:spcPct val="15000"/>
            </a:spcAft>
            <a:buChar char="••"/>
          </a:pPr>
          <a:endParaRPr lang="en-US" sz="1400" b="1" kern="1200" dirty="0"/>
        </a:p>
        <a:p>
          <a:pPr marL="119063" marR="0" lvl="1" indent="-119063" algn="l" defTabSz="914400" eaLnBrk="1" fontAlgn="auto" latinLnBrk="0" hangingPunct="1">
            <a:lnSpc>
              <a:spcPct val="100000"/>
            </a:lnSpc>
            <a:spcBef>
              <a:spcPct val="0"/>
            </a:spcBef>
            <a:spcAft>
              <a:spcPts val="0"/>
            </a:spcAft>
            <a:buClrTx/>
            <a:buSzTx/>
            <a:buFontTx/>
            <a:buChar char="••"/>
            <a:tabLst/>
            <a:defRPr/>
          </a:pPr>
          <a:r>
            <a:rPr lang="en-US" sz="1400" b="1" kern="1200" dirty="0" smtClean="0"/>
            <a:t>Minimum 15 semester </a:t>
          </a:r>
          <a:r>
            <a:rPr lang="en-US" sz="1400" b="1" kern="1200" dirty="0" err="1" smtClean="0"/>
            <a:t>hrs</a:t>
          </a:r>
          <a:r>
            <a:rPr lang="en-US" sz="1400" b="1" kern="1200" dirty="0" smtClean="0"/>
            <a:t> middle grades</a:t>
          </a:r>
          <a:endParaRPr lang="en-US" sz="1400" b="1" kern="1200" dirty="0"/>
        </a:p>
        <a:p>
          <a:pPr marL="119063" marR="0" lvl="1" indent="-119063" algn="l" defTabSz="914400" eaLnBrk="1" fontAlgn="auto" latinLnBrk="0" hangingPunct="1">
            <a:lnSpc>
              <a:spcPct val="100000"/>
            </a:lnSpc>
            <a:spcBef>
              <a:spcPct val="0"/>
            </a:spcBef>
            <a:spcAft>
              <a:spcPts val="0"/>
            </a:spcAft>
            <a:buClrTx/>
            <a:buSzTx/>
            <a:buFontTx/>
            <a:buChar char="••"/>
            <a:tabLst/>
            <a:defRPr/>
          </a:pPr>
          <a:r>
            <a:rPr lang="en-US" sz="1400" b="1" kern="1200" dirty="0" smtClean="0"/>
            <a:t>Minimum 21 semester </a:t>
          </a:r>
          <a:r>
            <a:rPr lang="en-US" sz="1400" b="1" kern="1200" dirty="0" err="1" smtClean="0"/>
            <a:t>hrs</a:t>
          </a:r>
          <a:r>
            <a:rPr lang="en-US" sz="1400" b="1" kern="1200" dirty="0" smtClean="0"/>
            <a:t> secondary grades</a:t>
          </a:r>
        </a:p>
        <a:p>
          <a:pPr marL="0" lvl="1" indent="0" algn="l" defTabSz="688975">
            <a:lnSpc>
              <a:spcPct val="90000"/>
            </a:lnSpc>
            <a:spcBef>
              <a:spcPct val="0"/>
            </a:spcBef>
            <a:spcAft>
              <a:spcPct val="15000"/>
            </a:spcAft>
            <a:buChar char="••"/>
          </a:pPr>
          <a:endParaRPr lang="en-US" sz="1400" b="1" kern="1200" dirty="0"/>
        </a:p>
      </dsp:txBody>
      <dsp:txXfrm rot="-5400000">
        <a:off x="2115860" y="731445"/>
        <a:ext cx="4153314" cy="454536"/>
      </dsp:txXfrm>
    </dsp:sp>
    <dsp:sp modelId="{DAC93912-3761-4C15-9FEB-FFB3430B59C7}">
      <dsp:nvSpPr>
        <dsp:cNvPr id="0" name=""/>
        <dsp:cNvSpPr/>
      </dsp:nvSpPr>
      <dsp:spPr>
        <a:xfrm>
          <a:off x="50" y="662564"/>
          <a:ext cx="2115808" cy="6296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Core Academic Major or Concentration</a:t>
          </a:r>
          <a:endParaRPr lang="en-US" sz="1700" b="1" kern="1200" dirty="0"/>
        </a:p>
      </dsp:txBody>
      <dsp:txXfrm>
        <a:off x="30787" y="693301"/>
        <a:ext cx="2054334" cy="568168"/>
      </dsp:txXfrm>
    </dsp:sp>
    <dsp:sp modelId="{64A68B8A-6205-410F-A67C-0049D8D83DD1}">
      <dsp:nvSpPr>
        <dsp:cNvPr id="0" name=""/>
        <dsp:cNvSpPr/>
      </dsp:nvSpPr>
      <dsp:spPr>
        <a:xfrm rot="5400000">
          <a:off x="3965152" y="-438294"/>
          <a:ext cx="503714" cy="415361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Academic Major or equivalent</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Appropriate GACE Assessment</a:t>
          </a:r>
          <a:endParaRPr lang="en-US" sz="1400" b="1" kern="1200" dirty="0"/>
        </a:p>
      </dsp:txBody>
      <dsp:txXfrm rot="-5400000">
        <a:off x="2140205" y="1411242"/>
        <a:ext cx="4129021" cy="454536"/>
      </dsp:txXfrm>
    </dsp:sp>
    <dsp:sp modelId="{00E99FE2-214D-4F6F-88A1-790435705526}">
      <dsp:nvSpPr>
        <dsp:cNvPr id="0" name=""/>
        <dsp:cNvSpPr/>
      </dsp:nvSpPr>
      <dsp:spPr>
        <a:xfrm>
          <a:off x="50" y="1323689"/>
          <a:ext cx="2140153" cy="6296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Evidence of Subject Matter Knowledge</a:t>
          </a:r>
          <a:endParaRPr lang="en-US" sz="1700" b="1" kern="1200" dirty="0"/>
        </a:p>
      </dsp:txBody>
      <dsp:txXfrm>
        <a:off x="30787" y="1354426"/>
        <a:ext cx="2078679" cy="568168"/>
      </dsp:txXfrm>
    </dsp:sp>
    <dsp:sp modelId="{E3532B0B-8581-4E5D-9DF4-C0A15AF4D6E3}">
      <dsp:nvSpPr>
        <dsp:cNvPr id="0" name=""/>
        <dsp:cNvSpPr/>
      </dsp:nvSpPr>
      <dsp:spPr>
        <a:xfrm rot="5400000">
          <a:off x="3986402" y="243630"/>
          <a:ext cx="503714" cy="411201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2713" lvl="1" indent="-111125" algn="l" defTabSz="622300">
            <a:lnSpc>
              <a:spcPct val="90000"/>
            </a:lnSpc>
            <a:spcBef>
              <a:spcPct val="0"/>
            </a:spcBef>
            <a:spcAft>
              <a:spcPct val="15000"/>
            </a:spcAft>
            <a:buChar char="••"/>
          </a:pPr>
          <a:r>
            <a:rPr lang="en-US" sz="1400" b="1" kern="1200" dirty="0" smtClean="0"/>
            <a:t>Renewable or Non-Renewable, not Waivers</a:t>
          </a:r>
          <a:endParaRPr lang="en-US" sz="1400" b="1" kern="1200" dirty="0"/>
        </a:p>
      </dsp:txBody>
      <dsp:txXfrm rot="-5400000">
        <a:off x="2182255" y="2072367"/>
        <a:ext cx="4087421" cy="454536"/>
      </dsp:txXfrm>
    </dsp:sp>
    <dsp:sp modelId="{B1A0B59E-C633-4996-96F6-1BC0965592F3}">
      <dsp:nvSpPr>
        <dsp:cNvPr id="0" name=""/>
        <dsp:cNvSpPr/>
      </dsp:nvSpPr>
      <dsp:spPr>
        <a:xfrm>
          <a:off x="0" y="1984814"/>
          <a:ext cx="2182204" cy="6296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Valid Georgia Teaching Certificate</a:t>
          </a:r>
          <a:endParaRPr lang="en-US" sz="1700" b="1" kern="1200" dirty="0"/>
        </a:p>
      </dsp:txBody>
      <dsp:txXfrm>
        <a:off x="30737" y="2015551"/>
        <a:ext cx="2120730" cy="568168"/>
      </dsp:txXfrm>
    </dsp:sp>
    <dsp:sp modelId="{462367D0-17CB-42C5-AD14-C891A7003B2E}">
      <dsp:nvSpPr>
        <dsp:cNvPr id="0" name=""/>
        <dsp:cNvSpPr/>
      </dsp:nvSpPr>
      <dsp:spPr>
        <a:xfrm rot="5400000">
          <a:off x="3976982" y="894307"/>
          <a:ext cx="503714" cy="413290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Aligned to content fields and grade levels on certificate</a:t>
          </a:r>
          <a:endParaRPr lang="en-US" sz="1400" b="1" kern="1200" dirty="0"/>
        </a:p>
      </dsp:txBody>
      <dsp:txXfrm rot="-5400000">
        <a:off x="2162387" y="2733492"/>
        <a:ext cx="4108317" cy="454536"/>
      </dsp:txXfrm>
    </dsp:sp>
    <dsp:sp modelId="{17B07056-3806-4EC4-AD55-E268143A8A17}">
      <dsp:nvSpPr>
        <dsp:cNvPr id="0" name=""/>
        <dsp:cNvSpPr/>
      </dsp:nvSpPr>
      <dsp:spPr>
        <a:xfrm>
          <a:off x="50" y="2645939"/>
          <a:ext cx="2162285" cy="6296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Appropriate Teaching Assignment</a:t>
          </a:r>
          <a:endParaRPr lang="en-US" sz="1700" b="1" kern="1200" dirty="0"/>
        </a:p>
      </dsp:txBody>
      <dsp:txXfrm>
        <a:off x="30787" y="2676676"/>
        <a:ext cx="2100811" cy="5681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DF991-D2A8-4837-8D68-28B2ABD44106}">
      <dsp:nvSpPr>
        <dsp:cNvPr id="0" name=""/>
        <dsp:cNvSpPr/>
      </dsp:nvSpPr>
      <dsp:spPr>
        <a:xfrm>
          <a:off x="12214" y="0"/>
          <a:ext cx="2874233" cy="285403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Teaching Assignment</a:t>
          </a:r>
          <a:endParaRPr lang="en-US" sz="2400" kern="1200" dirty="0"/>
        </a:p>
      </dsp:txBody>
      <dsp:txXfrm>
        <a:off x="12214" y="0"/>
        <a:ext cx="2874233" cy="856210"/>
      </dsp:txXfrm>
    </dsp:sp>
    <dsp:sp modelId="{1187C3A4-12E6-42A4-BB57-6D726306C51F}">
      <dsp:nvSpPr>
        <dsp:cNvPr id="0" name=""/>
        <dsp:cNvSpPr/>
      </dsp:nvSpPr>
      <dsp:spPr>
        <a:xfrm>
          <a:off x="290411" y="857046"/>
          <a:ext cx="2299386" cy="86053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b="1" kern="1200" dirty="0" smtClean="0"/>
            <a:t>Core Academic Content Subject</a:t>
          </a:r>
          <a:endParaRPr lang="en-US" sz="2100" b="1" kern="1200" dirty="0"/>
        </a:p>
      </dsp:txBody>
      <dsp:txXfrm>
        <a:off x="315615" y="882250"/>
        <a:ext cx="2248978" cy="810122"/>
      </dsp:txXfrm>
    </dsp:sp>
    <dsp:sp modelId="{DF86B49E-5980-4B34-9F38-269897924001}">
      <dsp:nvSpPr>
        <dsp:cNvPr id="0" name=""/>
        <dsp:cNvSpPr/>
      </dsp:nvSpPr>
      <dsp:spPr>
        <a:xfrm>
          <a:off x="290411" y="1849967"/>
          <a:ext cx="2299386" cy="86053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b="1" kern="1200" dirty="0" smtClean="0"/>
            <a:t>Grade Level of Instruction</a:t>
          </a:r>
          <a:endParaRPr lang="en-US" sz="2100" b="1" kern="1200" dirty="0"/>
        </a:p>
      </dsp:txBody>
      <dsp:txXfrm>
        <a:off x="315615" y="1875171"/>
        <a:ext cx="2248978" cy="810122"/>
      </dsp:txXfrm>
    </dsp:sp>
    <dsp:sp modelId="{A42EEA55-B888-4003-BB02-EB9BE56D2519}">
      <dsp:nvSpPr>
        <dsp:cNvPr id="0" name=""/>
        <dsp:cNvSpPr/>
      </dsp:nvSpPr>
      <dsp:spPr>
        <a:xfrm>
          <a:off x="3092788" y="0"/>
          <a:ext cx="2874233" cy="285403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Teaching Certificate Field</a:t>
          </a:r>
          <a:endParaRPr lang="en-US" sz="2400" kern="1200" dirty="0"/>
        </a:p>
      </dsp:txBody>
      <dsp:txXfrm>
        <a:off x="3092788" y="0"/>
        <a:ext cx="2874233" cy="856210"/>
      </dsp:txXfrm>
    </dsp:sp>
    <dsp:sp modelId="{EFA7CDAC-6794-40F9-8FC1-F2FEECE283A7}">
      <dsp:nvSpPr>
        <dsp:cNvPr id="0" name=""/>
        <dsp:cNvSpPr/>
      </dsp:nvSpPr>
      <dsp:spPr>
        <a:xfrm>
          <a:off x="3407919" y="875519"/>
          <a:ext cx="2299386" cy="86053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b="1" kern="1200" dirty="0" smtClean="0"/>
            <a:t>Core Academic Content Subject</a:t>
          </a:r>
          <a:endParaRPr lang="en-US" sz="2100" b="1" kern="1200" dirty="0"/>
        </a:p>
      </dsp:txBody>
      <dsp:txXfrm>
        <a:off x="3433123" y="900723"/>
        <a:ext cx="2248978" cy="810122"/>
      </dsp:txXfrm>
    </dsp:sp>
    <dsp:sp modelId="{86882BEB-18D2-497B-98A4-562B5FC19052}">
      <dsp:nvSpPr>
        <dsp:cNvPr id="0" name=""/>
        <dsp:cNvSpPr/>
      </dsp:nvSpPr>
      <dsp:spPr>
        <a:xfrm>
          <a:off x="3380212" y="1849967"/>
          <a:ext cx="2299386" cy="86053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b="1" kern="1200" dirty="0" smtClean="0"/>
            <a:t>Grade Level Span</a:t>
          </a:r>
        </a:p>
        <a:p>
          <a:pPr lvl="0" algn="ctr" defTabSz="933450">
            <a:lnSpc>
              <a:spcPct val="90000"/>
            </a:lnSpc>
            <a:spcBef>
              <a:spcPct val="0"/>
            </a:spcBef>
            <a:spcAft>
              <a:spcPct val="35000"/>
            </a:spcAft>
          </a:pPr>
          <a:r>
            <a:rPr lang="en-US" sz="2100" b="1" kern="1200" dirty="0" smtClean="0"/>
            <a:t>P-5, 4-8, 6-12, P-12</a:t>
          </a:r>
          <a:endParaRPr lang="en-US" sz="2100" b="1" kern="1200" dirty="0"/>
        </a:p>
      </dsp:txBody>
      <dsp:txXfrm>
        <a:off x="3405416" y="1875171"/>
        <a:ext cx="2248978" cy="810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0DE10-4CAF-4DFD-8B92-54D2CDE7E79C}">
      <dsp:nvSpPr>
        <dsp:cNvPr id="0" name=""/>
        <dsp:cNvSpPr/>
      </dsp:nvSpPr>
      <dsp:spPr>
        <a:xfrm rot="5400000">
          <a:off x="3801179" y="-1535664"/>
          <a:ext cx="494116" cy="359283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From a GaPSC accepted, accredited institution of higher education</a:t>
          </a:r>
          <a:endParaRPr lang="en-US" sz="1400" b="1" kern="1200" dirty="0"/>
        </a:p>
      </dsp:txBody>
      <dsp:txXfrm rot="-5400000">
        <a:off x="2251821" y="37815"/>
        <a:ext cx="3568713" cy="445874"/>
      </dsp:txXfrm>
    </dsp:sp>
    <dsp:sp modelId="{3EE1AD3B-01AC-4D37-B05D-5B459CF88C60}">
      <dsp:nvSpPr>
        <dsp:cNvPr id="0" name=""/>
        <dsp:cNvSpPr/>
      </dsp:nvSpPr>
      <dsp:spPr>
        <a:xfrm>
          <a:off x="1333" y="585"/>
          <a:ext cx="2248304" cy="4974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Bachelor’s Degree</a:t>
          </a:r>
          <a:endParaRPr lang="en-US" sz="1700" kern="1200" dirty="0"/>
        </a:p>
      </dsp:txBody>
      <dsp:txXfrm>
        <a:off x="25619" y="24871"/>
        <a:ext cx="2199732" cy="448923"/>
      </dsp:txXfrm>
    </dsp:sp>
    <dsp:sp modelId="{31382EC2-45AF-4D5C-9616-E12C687CB94F}">
      <dsp:nvSpPr>
        <dsp:cNvPr id="0" name=""/>
        <dsp:cNvSpPr/>
      </dsp:nvSpPr>
      <dsp:spPr>
        <a:xfrm rot="5400000">
          <a:off x="3796951" y="-961271"/>
          <a:ext cx="494116" cy="3598115"/>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Minimum 15 semester </a:t>
          </a:r>
          <a:r>
            <a:rPr lang="en-US" sz="1400" b="1" kern="1200" dirty="0" err="1" smtClean="0"/>
            <a:t>hrs</a:t>
          </a:r>
          <a:r>
            <a:rPr lang="en-US" sz="1400" b="1" kern="1200" dirty="0" smtClean="0"/>
            <a:t> middle grades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Minimum 21 semester </a:t>
          </a:r>
          <a:r>
            <a:rPr lang="en-US" sz="1400" b="1" kern="1200" dirty="0" err="1" smtClean="0"/>
            <a:t>hrs</a:t>
          </a:r>
          <a:r>
            <a:rPr lang="en-US" sz="1400" b="1" kern="1200" dirty="0" smtClean="0"/>
            <a:t> secondary grades</a:t>
          </a:r>
          <a:endParaRPr lang="en-US" sz="1400" b="1" kern="1200" dirty="0"/>
        </a:p>
      </dsp:txBody>
      <dsp:txXfrm rot="-5400000">
        <a:off x="2244952" y="614849"/>
        <a:ext cx="3573994" cy="445874"/>
      </dsp:txXfrm>
    </dsp:sp>
    <dsp:sp modelId="{DAC93912-3761-4C15-9FEB-FFB3430B59C7}">
      <dsp:nvSpPr>
        <dsp:cNvPr id="0" name=""/>
        <dsp:cNvSpPr/>
      </dsp:nvSpPr>
      <dsp:spPr>
        <a:xfrm>
          <a:off x="1333" y="528963"/>
          <a:ext cx="2243618" cy="6176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pPr>
          <a:r>
            <a:rPr lang="en-US" sz="1700" kern="1200" dirty="0" smtClean="0"/>
            <a:t>Core Academic Major or Concentration</a:t>
          </a:r>
          <a:endParaRPr lang="en-US" sz="1700" kern="1200" dirty="0"/>
        </a:p>
      </dsp:txBody>
      <dsp:txXfrm>
        <a:off x="31484" y="559114"/>
        <a:ext cx="2183316" cy="557343"/>
      </dsp:txXfrm>
    </dsp:sp>
    <dsp:sp modelId="{64A68B8A-6205-410F-A67C-0049D8D83DD1}">
      <dsp:nvSpPr>
        <dsp:cNvPr id="0" name=""/>
        <dsp:cNvSpPr/>
      </dsp:nvSpPr>
      <dsp:spPr>
        <a:xfrm rot="5400000">
          <a:off x="3756556" y="-272418"/>
          <a:ext cx="603479" cy="356175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0" lvl="1" indent="0" algn="l" defTabSz="622300">
            <a:lnSpc>
              <a:spcPct val="90000"/>
            </a:lnSpc>
            <a:spcBef>
              <a:spcPct val="0"/>
            </a:spcBef>
            <a:spcAft>
              <a:spcPct val="15000"/>
            </a:spcAft>
            <a:buChar char="••"/>
          </a:pPr>
          <a:r>
            <a:rPr lang="en-US" sz="1400" b="1" kern="1200" dirty="0" smtClean="0"/>
            <a:t>Academic Major or equivalent</a:t>
          </a:r>
          <a:endParaRPr lang="en-US" sz="1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b="1" kern="1200" dirty="0" smtClean="0"/>
            <a:t>OR Appropriate State Approved Assessment</a:t>
          </a:r>
          <a:endParaRPr lang="en-US" sz="1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400" b="1" kern="1200" dirty="0" smtClean="0"/>
            <a:t>OR HOUSSE Rubric</a:t>
          </a:r>
          <a:endParaRPr lang="en-US" sz="1400" b="1" kern="1200" dirty="0"/>
        </a:p>
      </dsp:txBody>
      <dsp:txXfrm rot="-5400000">
        <a:off x="2277418" y="1236179"/>
        <a:ext cx="3532298" cy="544561"/>
      </dsp:txXfrm>
    </dsp:sp>
    <dsp:sp modelId="{00E99FE2-214D-4F6F-88A1-790435705526}">
      <dsp:nvSpPr>
        <dsp:cNvPr id="0" name=""/>
        <dsp:cNvSpPr/>
      </dsp:nvSpPr>
      <dsp:spPr>
        <a:xfrm>
          <a:off x="1333" y="1177491"/>
          <a:ext cx="2276083" cy="6619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Evidence of Subject Matter Knowledge</a:t>
          </a:r>
          <a:endParaRPr lang="en-US" sz="1700" kern="1200" dirty="0"/>
        </a:p>
      </dsp:txBody>
      <dsp:txXfrm>
        <a:off x="33646" y="1209804"/>
        <a:ext cx="2211457" cy="597311"/>
      </dsp:txXfrm>
    </dsp:sp>
    <dsp:sp modelId="{BF95000B-C405-40A8-B1AB-7217AD28FFD4}">
      <dsp:nvSpPr>
        <dsp:cNvPr id="0" name=""/>
        <dsp:cNvSpPr/>
      </dsp:nvSpPr>
      <dsp:spPr>
        <a:xfrm rot="5400000">
          <a:off x="3811896" y="391750"/>
          <a:ext cx="494116" cy="3568733"/>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Renewable or Non-Renewable; not Waivers</a:t>
          </a:r>
          <a:endParaRPr lang="en-US" sz="1400" b="1" kern="1200" dirty="0"/>
        </a:p>
      </dsp:txBody>
      <dsp:txXfrm rot="-5400000">
        <a:off x="2274588" y="1953180"/>
        <a:ext cx="3544612" cy="445874"/>
      </dsp:txXfrm>
    </dsp:sp>
    <dsp:sp modelId="{ACEFDD65-54E8-4F16-8A89-2E0FB4FACDAF}">
      <dsp:nvSpPr>
        <dsp:cNvPr id="0" name=""/>
        <dsp:cNvSpPr/>
      </dsp:nvSpPr>
      <dsp:spPr>
        <a:xfrm>
          <a:off x="1333" y="1870311"/>
          <a:ext cx="2273254" cy="61161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Valid Georgia Teaching  Certificate</a:t>
          </a:r>
          <a:endParaRPr lang="en-US" sz="1700" b="1" kern="1200" dirty="0"/>
        </a:p>
      </dsp:txBody>
      <dsp:txXfrm>
        <a:off x="31189" y="1900167"/>
        <a:ext cx="2213542" cy="551899"/>
      </dsp:txXfrm>
    </dsp:sp>
    <dsp:sp modelId="{462367D0-17CB-42C5-AD14-C891A7003B2E}">
      <dsp:nvSpPr>
        <dsp:cNvPr id="0" name=""/>
        <dsp:cNvSpPr/>
      </dsp:nvSpPr>
      <dsp:spPr>
        <a:xfrm rot="5400000">
          <a:off x="3820070" y="1046314"/>
          <a:ext cx="494116" cy="355062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Aligned to content fields and grade levels on certificate</a:t>
          </a:r>
          <a:endParaRPr lang="en-US" sz="1400" b="1" kern="1200" dirty="0"/>
        </a:p>
      </dsp:txBody>
      <dsp:txXfrm rot="-5400000">
        <a:off x="2291815" y="2598691"/>
        <a:ext cx="3526506" cy="445874"/>
      </dsp:txXfrm>
    </dsp:sp>
    <dsp:sp modelId="{17B07056-3806-4EC4-AD55-E268143A8A17}">
      <dsp:nvSpPr>
        <dsp:cNvPr id="0" name=""/>
        <dsp:cNvSpPr/>
      </dsp:nvSpPr>
      <dsp:spPr>
        <a:xfrm>
          <a:off x="1333" y="2512805"/>
          <a:ext cx="2290481" cy="6176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Appropriate Teaching Assignment</a:t>
          </a:r>
          <a:endParaRPr lang="en-US" sz="1700" kern="1200" dirty="0"/>
        </a:p>
      </dsp:txBody>
      <dsp:txXfrm>
        <a:off x="31484" y="2542956"/>
        <a:ext cx="2230179" cy="557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BB16E-4D89-4A4E-A1F9-FDFEE3B50D9B}">
      <dsp:nvSpPr>
        <dsp:cNvPr id="0" name=""/>
        <dsp:cNvSpPr/>
      </dsp:nvSpPr>
      <dsp:spPr>
        <a:xfrm rot="5400000">
          <a:off x="3983071" y="-1657555"/>
          <a:ext cx="555035" cy="400996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From a </a:t>
          </a:r>
          <a:r>
            <a:rPr lang="en-US" sz="1400" b="1" kern="1200" dirty="0" err="1" smtClean="0"/>
            <a:t>GaPSC</a:t>
          </a:r>
          <a:r>
            <a:rPr lang="en-US" sz="1400" b="1" kern="1200" dirty="0" smtClean="0"/>
            <a:t> accepted, accredited institution of higher education</a:t>
          </a:r>
          <a:endParaRPr lang="en-US" sz="1400" b="1" kern="1200" dirty="0"/>
        </a:p>
      </dsp:txBody>
      <dsp:txXfrm rot="-5400000">
        <a:off x="2255606" y="97005"/>
        <a:ext cx="3982871" cy="500845"/>
      </dsp:txXfrm>
    </dsp:sp>
    <dsp:sp modelId="{C2096658-FDD1-435F-81A8-EC384674551F}">
      <dsp:nvSpPr>
        <dsp:cNvPr id="0" name=""/>
        <dsp:cNvSpPr/>
      </dsp:nvSpPr>
      <dsp:spPr>
        <a:xfrm>
          <a:off x="0" y="530"/>
          <a:ext cx="2255606" cy="69379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Bachelor’s Degree</a:t>
          </a:r>
          <a:endParaRPr lang="en-US" sz="1700" b="1" kern="1200" dirty="0"/>
        </a:p>
      </dsp:txBody>
      <dsp:txXfrm>
        <a:off x="33868" y="34398"/>
        <a:ext cx="2187870" cy="626058"/>
      </dsp:txXfrm>
    </dsp:sp>
    <dsp:sp modelId="{40AA4187-9639-47BC-80FB-9952B05D9286}">
      <dsp:nvSpPr>
        <dsp:cNvPr id="0" name=""/>
        <dsp:cNvSpPr/>
      </dsp:nvSpPr>
      <dsp:spPr>
        <a:xfrm rot="5400000">
          <a:off x="3954097" y="-941097"/>
          <a:ext cx="594498" cy="399148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22300">
            <a:lnSpc>
              <a:spcPct val="90000"/>
            </a:lnSpc>
            <a:spcBef>
              <a:spcPct val="0"/>
            </a:spcBef>
            <a:spcAft>
              <a:spcPct val="15000"/>
            </a:spcAft>
            <a:buChar char="••"/>
          </a:pPr>
          <a:endParaRPr lang="en-US" sz="1400" kern="1200" dirty="0"/>
        </a:p>
        <a:p>
          <a:pPr marL="112713" marR="0" lvl="1" indent="-112713" algn="l" defTabSz="914400" eaLnBrk="1" fontAlgn="auto" latinLnBrk="0" hangingPunct="1">
            <a:lnSpc>
              <a:spcPct val="100000"/>
            </a:lnSpc>
            <a:spcBef>
              <a:spcPct val="0"/>
            </a:spcBef>
            <a:spcAft>
              <a:spcPts val="0"/>
            </a:spcAft>
            <a:buClrTx/>
            <a:buSzTx/>
            <a:buFontTx/>
            <a:buChar char="••"/>
            <a:tabLst/>
            <a:defRPr/>
          </a:pPr>
          <a:r>
            <a:rPr lang="en-US" sz="1400" b="1" kern="1200" dirty="0" smtClean="0"/>
            <a:t>Minimum 21 semester </a:t>
          </a:r>
          <a:r>
            <a:rPr lang="en-US" sz="1400" b="1" kern="1200" dirty="0" err="1" smtClean="0"/>
            <a:t>hrs</a:t>
          </a:r>
          <a:r>
            <a:rPr lang="en-US" sz="1400" b="1" kern="1200" dirty="0" smtClean="0"/>
            <a:t> for middle grades and secondary grades</a:t>
          </a:r>
          <a:endParaRPr lang="en-US" sz="1400"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1400" b="1" kern="1200" dirty="0"/>
        </a:p>
      </dsp:txBody>
      <dsp:txXfrm rot="-5400000">
        <a:off x="2255607" y="786414"/>
        <a:ext cx="3962459" cy="536456"/>
      </dsp:txXfrm>
    </dsp:sp>
    <dsp:sp modelId="{5D783CEC-6C02-4087-BBF5-06D7093ABBD2}">
      <dsp:nvSpPr>
        <dsp:cNvPr id="0" name=""/>
        <dsp:cNvSpPr/>
      </dsp:nvSpPr>
      <dsp:spPr>
        <a:xfrm>
          <a:off x="0" y="729014"/>
          <a:ext cx="2255606" cy="69379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Core Academic Major or Concentration</a:t>
          </a:r>
          <a:endParaRPr lang="en-US" sz="1700" b="1" kern="1200" dirty="0"/>
        </a:p>
      </dsp:txBody>
      <dsp:txXfrm>
        <a:off x="33868" y="762882"/>
        <a:ext cx="2187870" cy="626058"/>
      </dsp:txXfrm>
    </dsp:sp>
    <dsp:sp modelId="{0C28BEB2-414B-4F50-A0EC-67BE947918D5}">
      <dsp:nvSpPr>
        <dsp:cNvPr id="0" name=""/>
        <dsp:cNvSpPr/>
      </dsp:nvSpPr>
      <dsp:spPr>
        <a:xfrm rot="5400000">
          <a:off x="3893607" y="-214167"/>
          <a:ext cx="737881" cy="400605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Academic major or equivalent </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OR Appropriate State Approved Assessment</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OR HOUSSE Rubric</a:t>
          </a:r>
          <a:endParaRPr lang="en-US" sz="1400" b="1" kern="1200" dirty="0"/>
        </a:p>
      </dsp:txBody>
      <dsp:txXfrm rot="-5400000">
        <a:off x="2259523" y="1455937"/>
        <a:ext cx="3970030" cy="665841"/>
      </dsp:txXfrm>
    </dsp:sp>
    <dsp:sp modelId="{91887810-85D1-4BF2-82AD-E0153632E6EE}">
      <dsp:nvSpPr>
        <dsp:cNvPr id="0" name=""/>
        <dsp:cNvSpPr/>
      </dsp:nvSpPr>
      <dsp:spPr>
        <a:xfrm>
          <a:off x="0" y="1479542"/>
          <a:ext cx="2253403" cy="69379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Evidence of Subject Matter Knowledge</a:t>
          </a:r>
          <a:endParaRPr lang="en-US" sz="1700" b="1" kern="1200" dirty="0"/>
        </a:p>
      </dsp:txBody>
      <dsp:txXfrm>
        <a:off x="33868" y="1513410"/>
        <a:ext cx="2185667" cy="626058"/>
      </dsp:txXfrm>
    </dsp:sp>
    <dsp:sp modelId="{B3F8208E-9D9E-4B2F-949D-2CFD2DEDEE2F}">
      <dsp:nvSpPr>
        <dsp:cNvPr id="0" name=""/>
        <dsp:cNvSpPr/>
      </dsp:nvSpPr>
      <dsp:spPr>
        <a:xfrm rot="5400000">
          <a:off x="3768014" y="715989"/>
          <a:ext cx="976829" cy="400605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US" sz="1050" b="1" kern="1200" dirty="0" smtClean="0"/>
            <a:t>Have a teaching assignment that is appropriate for the core academic area/subject(s) in which the  teacher serves as the teacher of record AND in which the teacher validates their “highly qualified” status with an appropriate major, or the equivalent of the major, or a passing score on the State approved, required content assessment for the area/subjects they teach, or HOUSSE requirements</a:t>
          </a:r>
          <a:endParaRPr lang="en-US" sz="1050" b="1" kern="1200" dirty="0"/>
        </a:p>
      </dsp:txBody>
      <dsp:txXfrm rot="-5400000">
        <a:off x="2253404" y="2278285"/>
        <a:ext cx="3958365" cy="881459"/>
      </dsp:txXfrm>
    </dsp:sp>
    <dsp:sp modelId="{72EC5064-CE56-45E0-8298-4F8822E0FAE0}">
      <dsp:nvSpPr>
        <dsp:cNvPr id="0" name=""/>
        <dsp:cNvSpPr/>
      </dsp:nvSpPr>
      <dsp:spPr>
        <a:xfrm>
          <a:off x="0" y="2371587"/>
          <a:ext cx="2253403" cy="69379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1" kern="1200" dirty="0" smtClean="0"/>
            <a:t>Appropriate Teaching Assignment</a:t>
          </a:r>
          <a:endParaRPr lang="en-US" sz="1700" b="1" kern="1200" dirty="0"/>
        </a:p>
      </dsp:txBody>
      <dsp:txXfrm>
        <a:off x="33868" y="2405455"/>
        <a:ext cx="2185667" cy="626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1B23E-842D-46DC-8855-6D0C1FC0E730}">
      <dsp:nvSpPr>
        <dsp:cNvPr id="0" name=""/>
        <dsp:cNvSpPr/>
      </dsp:nvSpPr>
      <dsp:spPr>
        <a:xfrm>
          <a:off x="627074" y="0"/>
          <a:ext cx="2980267" cy="2980267"/>
        </a:xfrm>
        <a:prstGeom prst="triangl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64C42-B6CB-46B5-B0A6-D612ADCA9E31}">
      <dsp:nvSpPr>
        <dsp:cNvPr id="0" name=""/>
        <dsp:cNvSpPr/>
      </dsp:nvSpPr>
      <dsp:spPr>
        <a:xfrm>
          <a:off x="1747013" y="16183"/>
          <a:ext cx="4695321" cy="443990"/>
        </a:xfrm>
        <a:prstGeom prst="round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smtClean="0">
              <a:latin typeface="Calibri"/>
              <a:ea typeface="+mn-ea"/>
              <a:cs typeface="+mn-cs"/>
            </a:rPr>
            <a:t>Special Education Teachers  who Teach Multiple Subject Areas</a:t>
          </a:r>
          <a:endParaRPr lang="en-US" sz="1200" b="1" kern="1200" dirty="0">
            <a:latin typeface="Calibri"/>
            <a:ea typeface="+mn-ea"/>
            <a:cs typeface="+mn-cs"/>
          </a:endParaRPr>
        </a:p>
      </dsp:txBody>
      <dsp:txXfrm>
        <a:off x="1768687" y="37857"/>
        <a:ext cx="4651973" cy="400642"/>
      </dsp:txXfrm>
    </dsp:sp>
    <dsp:sp modelId="{5E7C07CC-1CE8-48C5-B608-EBAFEF71A2B3}">
      <dsp:nvSpPr>
        <dsp:cNvPr id="0" name=""/>
        <dsp:cNvSpPr/>
      </dsp:nvSpPr>
      <dsp:spPr>
        <a:xfrm>
          <a:off x="1724454" y="624159"/>
          <a:ext cx="4740205" cy="413383"/>
        </a:xfrm>
        <a:prstGeom prst="roundRect">
          <a:avLst/>
        </a:prstGeom>
        <a:solidFill>
          <a:schemeClr val="lt1">
            <a:alpha val="90000"/>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smtClean="0">
              <a:latin typeface="Calibri"/>
              <a:ea typeface="+mn-ea"/>
              <a:cs typeface="+mn-cs"/>
            </a:rPr>
            <a:t>Teachers with Life Certificates</a:t>
          </a:r>
          <a:endParaRPr lang="en-US" sz="1200" b="1" kern="1200" dirty="0">
            <a:latin typeface="Calibri"/>
            <a:ea typeface="+mn-ea"/>
            <a:cs typeface="+mn-cs"/>
          </a:endParaRPr>
        </a:p>
      </dsp:txBody>
      <dsp:txXfrm>
        <a:off x="1744634" y="644339"/>
        <a:ext cx="4699845" cy="373023"/>
      </dsp:txXfrm>
    </dsp:sp>
    <dsp:sp modelId="{C3E09913-546E-434B-A67D-837244553B3A}">
      <dsp:nvSpPr>
        <dsp:cNvPr id="0" name=""/>
        <dsp:cNvSpPr/>
      </dsp:nvSpPr>
      <dsp:spPr>
        <a:xfrm>
          <a:off x="1715950" y="1262115"/>
          <a:ext cx="4740980" cy="390826"/>
        </a:xfrm>
        <a:prstGeom prst="roundRect">
          <a:avLst/>
        </a:prstGeom>
        <a:solidFill>
          <a:schemeClr val="lt1">
            <a:alpha val="90000"/>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smtClean="0">
              <a:latin typeface="Calibri"/>
              <a:ea typeface="+mn-ea"/>
              <a:cs typeface="+mn-cs"/>
            </a:rPr>
            <a:t>Retired Teachers Returning to Service</a:t>
          </a:r>
          <a:endParaRPr lang="en-US" sz="1200" b="1" kern="1200" dirty="0">
            <a:latin typeface="Calibri"/>
            <a:ea typeface="+mn-ea"/>
            <a:cs typeface="+mn-cs"/>
          </a:endParaRPr>
        </a:p>
      </dsp:txBody>
      <dsp:txXfrm>
        <a:off x="1735029" y="1281194"/>
        <a:ext cx="4702822" cy="352668"/>
      </dsp:txXfrm>
    </dsp:sp>
    <dsp:sp modelId="{8E67F9A5-8D47-4D25-8397-FBC6C2D4AAA0}">
      <dsp:nvSpPr>
        <dsp:cNvPr id="0" name=""/>
        <dsp:cNvSpPr/>
      </dsp:nvSpPr>
      <dsp:spPr>
        <a:xfrm>
          <a:off x="1707853" y="1828444"/>
          <a:ext cx="4740980" cy="593294"/>
        </a:xfrm>
        <a:prstGeom prst="roundRect">
          <a:avLst/>
        </a:prstGeom>
        <a:solidFill>
          <a:schemeClr val="lt1">
            <a:alpha val="90000"/>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smtClean="0">
              <a:latin typeface="Calibri"/>
              <a:ea typeface="+mn-ea"/>
              <a:cs typeface="+mn-cs"/>
            </a:rPr>
            <a:t>Regular Education Teachers for whom English is a Second Language and who are Employed in Dual Immersion Schools and Deliver </a:t>
          </a:r>
          <a:br>
            <a:rPr lang="en-US" sz="1200" b="1" kern="1200" smtClean="0">
              <a:latin typeface="Calibri"/>
              <a:ea typeface="+mn-ea"/>
              <a:cs typeface="+mn-cs"/>
            </a:rPr>
          </a:br>
          <a:r>
            <a:rPr lang="en-US" sz="1200" b="1" kern="1200" smtClean="0">
              <a:latin typeface="Calibri"/>
              <a:ea typeface="+mn-ea"/>
              <a:cs typeface="+mn-cs"/>
            </a:rPr>
            <a:t>All Core Academic Content in a Language Other than English</a:t>
          </a:r>
          <a:endParaRPr lang="en-US" sz="1200" b="1" kern="1200" dirty="0">
            <a:latin typeface="Calibri"/>
            <a:ea typeface="+mn-ea"/>
            <a:cs typeface="+mn-cs"/>
          </a:endParaRPr>
        </a:p>
      </dsp:txBody>
      <dsp:txXfrm>
        <a:off x="1736815" y="1857406"/>
        <a:ext cx="4683056" cy="535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oter Placeholder 3"/>
          <p:cNvSpPr>
            <a:spLocks noGrp="1"/>
          </p:cNvSpPr>
          <p:nvPr>
            <p:ph type="ftr" sz="quarter" idx="2"/>
          </p:nvPr>
        </p:nvSpPr>
        <p:spPr>
          <a:xfrm>
            <a:off x="0" y="8829675"/>
            <a:ext cx="7010400" cy="465138"/>
          </a:xfrm>
          <a:prstGeom prst="rect">
            <a:avLst/>
          </a:prstGeom>
        </p:spPr>
        <p:txBody>
          <a:bodyPr vert="horz" lIns="91440" tIns="45720" rIns="91440" bIns="45720" rtlCol="0" anchor="b"/>
          <a:lstStyle>
            <a:lvl1pPr algn="ctr" fontAlgn="auto">
              <a:spcBef>
                <a:spcPts val="0"/>
              </a:spcBef>
              <a:spcAft>
                <a:spcPts val="0"/>
              </a:spcAft>
              <a:defRPr sz="800">
                <a:latin typeface="Times New Roman" pitchFamily="18" charset="0"/>
                <a:cs typeface="Times New Roman" pitchFamily="18" charset="0"/>
              </a:defRPr>
            </a:lvl1pPr>
          </a:lstStyle>
          <a:p>
            <a:pPr>
              <a:defRPr/>
            </a:pPr>
            <a:r>
              <a:rPr lang="en-US" dirty="0"/>
              <a:t>Dr. John D. Barge, State School Superintendent</a:t>
            </a:r>
          </a:p>
          <a:p>
            <a:pPr>
              <a:defRPr/>
            </a:pPr>
            <a:r>
              <a:rPr lang="en-US" dirty="0" smtClean="0"/>
              <a:t>November 2014</a:t>
            </a:r>
            <a:endParaRPr lang="en-US" dirty="0"/>
          </a:p>
        </p:txBody>
      </p:sp>
      <p:sp>
        <p:nvSpPr>
          <p:cNvPr id="7" name="Slide Number Placeholder 4"/>
          <p:cNvSpPr>
            <a:spLocks noGrp="1"/>
          </p:cNvSpPr>
          <p:nvPr>
            <p:ph type="sldNum" sz="quarter" idx="3"/>
          </p:nvPr>
        </p:nvSpPr>
        <p:spPr>
          <a:xfrm>
            <a:off x="6248400" y="8829675"/>
            <a:ext cx="760413" cy="465138"/>
          </a:xfrm>
          <a:prstGeom prst="rect">
            <a:avLst/>
          </a:prstGeom>
        </p:spPr>
        <p:txBody>
          <a:bodyPr vert="horz" lIns="91440" tIns="45720" rIns="91440" bIns="45720" rtlCol="0" anchor="b"/>
          <a:lstStyle>
            <a:lvl1pPr algn="r" fontAlgn="auto">
              <a:spcBef>
                <a:spcPts val="0"/>
              </a:spcBef>
              <a:spcAft>
                <a:spcPts val="0"/>
              </a:spcAft>
              <a:defRPr sz="800">
                <a:latin typeface="Times New Roman" pitchFamily="18" charset="0"/>
                <a:cs typeface="Times New Roman" pitchFamily="18" charset="0"/>
              </a:defRPr>
            </a:lvl1pPr>
          </a:lstStyle>
          <a:p>
            <a:pPr>
              <a:defRPr/>
            </a:pPr>
            <a:fld id="{C8DAF7E1-6C91-44DB-93A8-18A64435695A}" type="slidenum">
              <a:rPr lang="en-US"/>
              <a:pPr>
                <a:defRPr/>
              </a:pPr>
              <a:t>‹#›</a:t>
            </a:fld>
            <a:endParaRPr lang="en-US" dirty="0"/>
          </a:p>
        </p:txBody>
      </p:sp>
    </p:spTree>
    <p:extLst>
      <p:ext uri="{BB962C8B-B14F-4D97-AF65-F5344CB8AC3E}">
        <p14:creationId xmlns:p14="http://schemas.microsoft.com/office/powerpoint/2010/main" val="2775493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931750" eaLnBrk="0" hangingPunct="0">
              <a:lnSpc>
                <a:spcPct val="100000"/>
              </a:lnSpc>
              <a:spcBef>
                <a:spcPct val="0"/>
              </a:spcBef>
              <a:buFontTx/>
              <a:buNone/>
              <a:defRPr sz="1300">
                <a:solidFill>
                  <a:schemeClr val="tx1"/>
                </a:solidFill>
                <a:latin typeface="Times" pitchFamily="18" charset="0"/>
              </a:defRPr>
            </a:lvl1pPr>
          </a:lstStyle>
          <a:p>
            <a:pPr>
              <a:defRPr/>
            </a:pPr>
            <a:endParaRPr lang="en-US"/>
          </a:p>
        </p:txBody>
      </p:sp>
      <p:sp>
        <p:nvSpPr>
          <p:cNvPr id="250883"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750" eaLnBrk="0" hangingPunct="0">
              <a:lnSpc>
                <a:spcPct val="100000"/>
              </a:lnSpc>
              <a:spcBef>
                <a:spcPct val="0"/>
              </a:spcBef>
              <a:buFontTx/>
              <a:buNone/>
              <a:defRPr sz="1300">
                <a:solidFill>
                  <a:schemeClr val="tx1"/>
                </a:solidFill>
                <a:latin typeface="Times" pitchFamily="18" charset="0"/>
              </a:defRPr>
            </a:lvl1pPr>
          </a:lstStyle>
          <a:p>
            <a:pPr>
              <a:defRPr/>
            </a:pPr>
            <a:endParaRPr lang="en-US"/>
          </a:p>
        </p:txBody>
      </p:sp>
      <p:sp>
        <p:nvSpPr>
          <p:cNvPr id="126980" name="Rectangle 4"/>
          <p:cNvSpPr>
            <a:spLocks noGrp="1" noRot="1" noChangeAspect="1" noChangeArrowheads="1" noTextEdit="1"/>
          </p:cNvSpPr>
          <p:nvPr>
            <p:ph type="sldImg" idx="2"/>
          </p:nvPr>
        </p:nvSpPr>
        <p:spPr bwMode="auto">
          <a:xfrm>
            <a:off x="1096963" y="698500"/>
            <a:ext cx="48164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5"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0886"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750" eaLnBrk="0" hangingPunct="0">
              <a:lnSpc>
                <a:spcPct val="100000"/>
              </a:lnSpc>
              <a:spcBef>
                <a:spcPct val="0"/>
              </a:spcBef>
              <a:buFontTx/>
              <a:buNone/>
              <a:defRPr sz="1300">
                <a:solidFill>
                  <a:schemeClr val="tx1"/>
                </a:solidFill>
                <a:latin typeface="Times" pitchFamily="18" charset="0"/>
              </a:defRPr>
            </a:lvl1pPr>
          </a:lstStyle>
          <a:p>
            <a:pPr>
              <a:defRPr/>
            </a:pPr>
            <a:endParaRPr lang="en-US"/>
          </a:p>
        </p:txBody>
      </p:sp>
      <p:sp>
        <p:nvSpPr>
          <p:cNvPr id="250887"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750" eaLnBrk="0" hangingPunct="0">
              <a:lnSpc>
                <a:spcPct val="100000"/>
              </a:lnSpc>
              <a:spcBef>
                <a:spcPct val="0"/>
              </a:spcBef>
              <a:buFontTx/>
              <a:buNone/>
              <a:defRPr sz="1300">
                <a:solidFill>
                  <a:schemeClr val="tx1"/>
                </a:solidFill>
                <a:latin typeface="Times" pitchFamily="18" charset="0"/>
              </a:defRPr>
            </a:lvl1pPr>
          </a:lstStyle>
          <a:p>
            <a:pPr>
              <a:defRPr/>
            </a:pPr>
            <a:fld id="{D6771ED6-5F8F-470E-BAE8-C50298C55956}" type="slidenum">
              <a:rPr lang="en-US"/>
              <a:pPr>
                <a:defRPr/>
              </a:pPr>
              <a:t>‹#›</a:t>
            </a:fld>
            <a:endParaRPr lang="en-US" dirty="0"/>
          </a:p>
        </p:txBody>
      </p:sp>
    </p:spTree>
    <p:extLst>
      <p:ext uri="{BB962C8B-B14F-4D97-AF65-F5344CB8AC3E}">
        <p14:creationId xmlns:p14="http://schemas.microsoft.com/office/powerpoint/2010/main" val="338408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4016"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1206"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397"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588"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4942" algn="l" defTabSz="913984" rtl="0" eaLnBrk="1" latinLnBrk="0" hangingPunct="1">
      <a:defRPr sz="1200" kern="1200">
        <a:solidFill>
          <a:schemeClr val="tx1"/>
        </a:solidFill>
        <a:latin typeface="+mn-lt"/>
        <a:ea typeface="+mn-ea"/>
        <a:cs typeface="+mn-cs"/>
      </a:defRPr>
    </a:lvl6pPr>
    <a:lvl7pPr marL="2741934" algn="l" defTabSz="913984" rtl="0" eaLnBrk="1" latinLnBrk="0" hangingPunct="1">
      <a:defRPr sz="1200" kern="1200">
        <a:solidFill>
          <a:schemeClr val="tx1"/>
        </a:solidFill>
        <a:latin typeface="+mn-lt"/>
        <a:ea typeface="+mn-ea"/>
        <a:cs typeface="+mn-cs"/>
      </a:defRPr>
    </a:lvl7pPr>
    <a:lvl8pPr marL="3198924" algn="l" defTabSz="913984" rtl="0" eaLnBrk="1" latinLnBrk="0" hangingPunct="1">
      <a:defRPr sz="1200" kern="1200">
        <a:solidFill>
          <a:schemeClr val="tx1"/>
        </a:solidFill>
        <a:latin typeface="+mn-lt"/>
        <a:ea typeface="+mn-ea"/>
        <a:cs typeface="+mn-cs"/>
      </a:defRPr>
    </a:lvl8pPr>
    <a:lvl9pPr marL="3655903" algn="l" defTabSz="9139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98500"/>
            <a:ext cx="4816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771ED6-5F8F-470E-BAE8-C50298C55956}" type="slidenum">
              <a:rPr lang="en-US" smtClean="0"/>
              <a:pPr>
                <a:defRPr/>
              </a:pPr>
              <a:t>2</a:t>
            </a:fld>
            <a:endParaRPr lang="en-US" dirty="0"/>
          </a:p>
        </p:txBody>
      </p:sp>
    </p:spTree>
    <p:extLst>
      <p:ext uri="{BB962C8B-B14F-4D97-AF65-F5344CB8AC3E}">
        <p14:creationId xmlns:p14="http://schemas.microsoft.com/office/powerpoint/2010/main" val="103040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096963" y="698500"/>
            <a:ext cx="4816475" cy="3486150"/>
          </a:xfrm>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Under the federal Elementary and Secondary Education Act (ESEA), all paraprofessionals who work in a program supported by Title I Schoolwide or Targeted Assistance Program</a:t>
            </a:r>
            <a:r>
              <a:rPr lang="en-US" baseline="0" dirty="0" smtClean="0"/>
              <a:t> Funds</a:t>
            </a:r>
            <a:r>
              <a:rPr lang="en-US" dirty="0" smtClean="0"/>
              <a:t> are required to be “highly qualified.” “Highly qualified” paraprofessional requirements do not apply to those working in pre-kindergarten classrooms unless the position is funded by Title I.  </a:t>
            </a:r>
          </a:p>
          <a:p>
            <a:pPr>
              <a:defRPr/>
            </a:pPr>
            <a:r>
              <a:rPr lang="en-US" dirty="0" smtClean="0"/>
              <a:t>Georgia requires </a:t>
            </a:r>
            <a:r>
              <a:rPr lang="en-US" b="1" dirty="0" smtClean="0"/>
              <a:t>all</a:t>
            </a:r>
            <a:r>
              <a:rPr lang="en-US" dirty="0" smtClean="0"/>
              <a:t> paraprofessionals be “highly qualified.”</a:t>
            </a:r>
          </a:p>
          <a:p>
            <a:pPr>
              <a:defRPr/>
            </a:pPr>
            <a:endParaRPr lang="en-US" dirty="0" smtClean="0"/>
          </a:p>
          <a:p>
            <a:pPr>
              <a:defRPr/>
            </a:pPr>
            <a:r>
              <a:rPr lang="en-US" dirty="0" smtClean="0"/>
              <a:t>Highly qualified paraprofessionals in the State of Georgia are required to:</a:t>
            </a:r>
          </a:p>
          <a:p>
            <a:pPr marL="228600" indent="-228600">
              <a:buFont typeface="Arial" panose="020B0604020202020204" pitchFamily="34" charset="0"/>
              <a:buChar char="•"/>
              <a:defRPr/>
            </a:pPr>
            <a:r>
              <a:rPr lang="en-US" dirty="0" smtClean="0"/>
              <a:t>Complete at least 2 years of study at an accredited,</a:t>
            </a:r>
            <a:r>
              <a:rPr lang="en-US" baseline="0" dirty="0" smtClean="0"/>
              <a:t> Georgia Professional Standards Commission accepted </a:t>
            </a:r>
            <a:r>
              <a:rPr lang="en-US" dirty="0" smtClean="0"/>
              <a:t>institution of higher education </a:t>
            </a:r>
            <a:r>
              <a:rPr lang="en-US" b="1" dirty="0" smtClean="0"/>
              <a:t>OR</a:t>
            </a:r>
          </a:p>
          <a:p>
            <a:pPr marL="228600" indent="-228600">
              <a:buFont typeface="Arial" panose="020B0604020202020204" pitchFamily="34" charset="0"/>
              <a:buChar char="•"/>
              <a:defRPr/>
            </a:pPr>
            <a:r>
              <a:rPr lang="en-US" dirty="0" smtClean="0"/>
              <a:t>Obtain an associate's (or higher) degree; </a:t>
            </a:r>
            <a:r>
              <a:rPr lang="en-US" b="1" dirty="0" smtClean="0"/>
              <a:t>OR</a:t>
            </a:r>
          </a:p>
          <a:p>
            <a:pPr marL="228600" indent="-228600">
              <a:buFont typeface="Arial" panose="020B0604020202020204" pitchFamily="34" charset="0"/>
              <a:buChar char="•"/>
              <a:defRPr/>
            </a:pPr>
            <a:r>
              <a:rPr lang="en-US" dirty="0" smtClean="0"/>
              <a:t>Pass the Georgia Professional</a:t>
            </a:r>
            <a:r>
              <a:rPr lang="en-US" baseline="0" dirty="0" smtClean="0"/>
              <a:t> Standards Commission </a:t>
            </a:r>
            <a:r>
              <a:rPr lang="en-US" dirty="0" smtClean="0"/>
              <a:t>approved Paraprofessional GACE.</a:t>
            </a:r>
          </a:p>
          <a:p>
            <a:pPr>
              <a:defRPr/>
            </a:pPr>
            <a:endParaRPr lang="en-US" dirty="0" smtClean="0"/>
          </a:p>
          <a:p>
            <a:pPr>
              <a:defRPr/>
            </a:pPr>
            <a:r>
              <a:rPr lang="en-US" b="1" u="sng" dirty="0" smtClean="0"/>
              <a:t>ALL</a:t>
            </a:r>
            <a:r>
              <a:rPr lang="en-US" dirty="0" smtClean="0"/>
              <a:t> paraprofessionals must hold a valid GaPSC Paraprofessional Certificate unless employed by</a:t>
            </a:r>
            <a:r>
              <a:rPr lang="en-US" baseline="0" dirty="0" smtClean="0"/>
              <a:t> </a:t>
            </a:r>
            <a:r>
              <a:rPr lang="en-US" dirty="0" smtClean="0"/>
              <a:t>a charter school or LEA that waives certification. Holding a paraprofessional certificate is not required for charter schools who waive certification; however, all other requirements must be met. Paraprofessionals who hold a clear renewable teaching, service, or leadership certificate are not required to hold a paraprofessional certificate. </a:t>
            </a:r>
            <a:endParaRPr 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EEA1679-4BD1-4111-8D65-3412929ED9E9}" type="slidenum">
              <a:rPr kumimoji="0" lang="en-US" altLang="en-US" sz="1300" smtClean="0">
                <a:latin typeface="Times" pitchFamily="18" charset="0"/>
              </a:rPr>
              <a:pPr>
                <a:spcBef>
                  <a:spcPct val="0"/>
                </a:spcBef>
              </a:pPr>
              <a:t>11</a:t>
            </a:fld>
            <a:endParaRPr kumimoji="0" lang="en-US" altLang="en-US" sz="1300"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096963" y="698500"/>
            <a:ext cx="4816475" cy="348615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job duties of paraprofessionals differ from the job duties of non-instructional aides. </a:t>
            </a:r>
          </a:p>
          <a:p>
            <a:endParaRPr lang="en-US" altLang="en-US" dirty="0" smtClean="0"/>
          </a:p>
          <a:p>
            <a:pPr eaLnBrk="1" hangingPunct="1"/>
            <a:r>
              <a:rPr lang="en-US" altLang="en-US" dirty="0" smtClean="0"/>
              <a:t>A paraprofessional is defined as a teacher assistant with instructional duties, while a non-instructional aide is a </a:t>
            </a:r>
            <a:r>
              <a:rPr lang="en-US" altLang="en-US" sz="1800" dirty="0" smtClean="0">
                <a:solidFill>
                  <a:srgbClr val="000000"/>
                </a:solidFill>
              </a:rPr>
              <a:t>teacher assistant who takes no independent actions, has no decision-making authority regarding instructional matters, and performs only routine tasks assigned by personnel with higher certification. Examples of a non instructional aide would be those who work in food service, cafeteria or playground supervision, personal care services such as assisting with mobility and bodily functions, or non-instructional computer assistance.</a:t>
            </a:r>
          </a:p>
          <a:p>
            <a:pPr eaLnBrk="1" hangingPunct="1"/>
            <a:endParaRPr lang="en-US" altLang="en-US" sz="1800" dirty="0" smtClean="0">
              <a:solidFill>
                <a:srgbClr val="000000"/>
              </a:solidFill>
            </a:endParaRPr>
          </a:p>
          <a:p>
            <a:r>
              <a:rPr lang="en-US" altLang="en-US" dirty="0" smtClean="0"/>
              <a:t>Individuals who have duties of a non-instructional aide and hold a Non-Instructional Aide Certificate issued by the Georgia Professional Standards Commission are not required to meet federal “highly qualified” requirements.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F5A26D7-E471-40FD-AB2C-77D7D9A30CBA}" type="slidenum">
              <a:rPr kumimoji="0" lang="en-US" altLang="en-US" sz="1300" smtClean="0">
                <a:latin typeface="Times" pitchFamily="18" charset="0"/>
              </a:rPr>
              <a:pPr>
                <a:spcBef>
                  <a:spcPct val="0"/>
                </a:spcBef>
              </a:pPr>
              <a:t>12</a:t>
            </a:fld>
            <a:endParaRPr kumimoji="0" lang="en-US" altLang="en-US" sz="1300"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096963" y="698500"/>
            <a:ext cx="4816475" cy="3486150"/>
          </a:xfrm>
          <a:ln/>
        </p:spPr>
      </p:sp>
      <p:sp>
        <p:nvSpPr>
          <p:cNvPr id="3" name="Notes Placeholder 2"/>
          <p:cNvSpPr>
            <a:spLocks noGrp="1"/>
          </p:cNvSpPr>
          <p:nvPr>
            <p:ph type="body" idx="1"/>
          </p:nvPr>
        </p:nvSpPr>
        <p:spPr/>
        <p:txBody>
          <a:bodyPr/>
          <a:lstStyle/>
          <a:p>
            <a:pPr>
              <a:defRPr/>
            </a:pPr>
            <a:r>
              <a:rPr lang="en-US" dirty="0" smtClean="0"/>
              <a:t>Three areas should be examined when hiring and assigning highly qualified teachers. Principals</a:t>
            </a:r>
            <a:r>
              <a:rPr lang="en-US" baseline="0" dirty="0" smtClean="0"/>
              <a:t> </a:t>
            </a:r>
            <a:r>
              <a:rPr lang="en-US" dirty="0" smtClean="0"/>
              <a:t>must examine:</a:t>
            </a:r>
          </a:p>
          <a:p>
            <a:pPr marL="228600" indent="-228600">
              <a:buFontTx/>
              <a:buAutoNum type="arabicParenR"/>
              <a:defRPr/>
            </a:pPr>
            <a:r>
              <a:rPr lang="en-US" dirty="0" smtClean="0"/>
              <a:t>The teaching assignment- this includes knowing the core academic content area of the</a:t>
            </a:r>
            <a:r>
              <a:rPr lang="en-US" baseline="0" dirty="0" smtClean="0"/>
              <a:t> assignment</a:t>
            </a:r>
            <a:r>
              <a:rPr lang="en-US" dirty="0" smtClean="0"/>
              <a:t>, knowing the grade level of instruction for the assignment, and knowing if the assigned course is a regular education or special education teaching assignment;</a:t>
            </a:r>
          </a:p>
          <a:p>
            <a:pPr marL="228600" indent="-228600">
              <a:buFontTx/>
              <a:buAutoNum type="arabicParenR"/>
              <a:defRPr/>
            </a:pPr>
            <a:r>
              <a:rPr lang="en-US" dirty="0" smtClean="0"/>
              <a:t>The teacher’s</a:t>
            </a:r>
            <a:r>
              <a:rPr lang="en-US" baseline="0" dirty="0" smtClean="0"/>
              <a:t> teaching certificate – this means ensuring the teacher holds a</a:t>
            </a:r>
            <a:r>
              <a:rPr lang="en-US" dirty="0" smtClean="0"/>
              <a:t> valid, Georgia teaching certificate. Principals should look carefully at the field, the grade levels, and whether the certificate is a clear renewable or non-renewable certificate;</a:t>
            </a:r>
            <a:r>
              <a:rPr lang="en-US" baseline="0" dirty="0" smtClean="0"/>
              <a:t> and </a:t>
            </a:r>
            <a:endParaRPr lang="en-US" dirty="0" smtClean="0"/>
          </a:p>
          <a:p>
            <a:pPr marL="228600" indent="-228600">
              <a:buFontTx/>
              <a:buAutoNum type="arabicParenR"/>
              <a:defRPr/>
            </a:pPr>
            <a:r>
              <a:rPr lang="en-US" dirty="0" smtClean="0"/>
              <a:t>Content Knowledge</a:t>
            </a:r>
            <a:r>
              <a:rPr lang="en-US" baseline="0" dirty="0" smtClean="0"/>
              <a:t> –</a:t>
            </a:r>
            <a:r>
              <a:rPr lang="en-US" dirty="0" smtClean="0"/>
              <a:t> principals must know if the teacher has  passed the GACE or other content assessment for the field in which the</a:t>
            </a:r>
            <a:r>
              <a:rPr lang="en-US" baseline="0" dirty="0" smtClean="0"/>
              <a:t> teacher is being assigned</a:t>
            </a:r>
            <a:endParaRPr lang="en-US" dirty="0" smtClean="0"/>
          </a:p>
          <a:p>
            <a:pPr marL="228600" indent="-228600">
              <a:buFontTx/>
              <a:buAutoNum type="arabicParenR"/>
              <a:defRPr/>
            </a:pPr>
            <a:endParaRPr lang="en-US" dirty="0" smtClean="0"/>
          </a:p>
          <a:p>
            <a:pPr>
              <a:defRPr/>
            </a:pPr>
            <a:r>
              <a:rPr lang="en-US" dirty="0" smtClean="0"/>
              <a:t>Now let’s take a closer look at each area.</a:t>
            </a:r>
          </a:p>
          <a:p>
            <a:pPr marL="228600" indent="-228600">
              <a:buFontTx/>
              <a:buAutoNum type="arabicParenR"/>
              <a:defRPr/>
            </a:pPr>
            <a:endParaRPr 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36DEFAB4-D234-49B7-AB61-E68932220AEA}" type="slidenum">
              <a:rPr kumimoji="0" lang="en-US" altLang="en-US" sz="1300" smtClean="0">
                <a:latin typeface="Times" pitchFamily="18" charset="0"/>
              </a:rPr>
              <a:pPr>
                <a:spcBef>
                  <a:spcPct val="0"/>
                </a:spcBef>
              </a:pPr>
              <a:t>13</a:t>
            </a:fld>
            <a:endParaRPr kumimoji="0" lang="en-US" altLang="en-US" sz="1300"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1096963" y="698500"/>
            <a:ext cx="4816475" cy="348615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hiring and appropriately assigning a highly qualified teacher, it is important that principals examine what is required  for the teaching assignment.  What core academic content area or areas will the teacher be assigned to teach? What is the grade level of instruction for the</a:t>
            </a:r>
            <a:r>
              <a:rPr lang="en-US" altLang="en-US" baseline="0" dirty="0" smtClean="0"/>
              <a:t> teaching assignment</a:t>
            </a:r>
            <a:r>
              <a:rPr lang="en-US" altLang="en-US" dirty="0" smtClean="0"/>
              <a:t>? And, does the position require a regular education or special education teacher?</a:t>
            </a:r>
          </a:p>
          <a:p>
            <a:endParaRPr lang="en-US" altLang="en-US" dirty="0"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E845A7DE-716A-419E-8169-E469FB221FAB}" type="slidenum">
              <a:rPr kumimoji="0" lang="en-US" altLang="en-US" sz="1300" smtClean="0">
                <a:latin typeface="Times" pitchFamily="18" charset="0"/>
              </a:rPr>
              <a:pPr>
                <a:spcBef>
                  <a:spcPct val="0"/>
                </a:spcBef>
              </a:pPr>
              <a:t>14</a:t>
            </a:fld>
            <a:endParaRPr kumimoji="0" lang="en-US" altLang="en-US" sz="1300"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096963" y="698500"/>
            <a:ext cx="4816475" cy="3486150"/>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hiring and appropriately assigning a highly qualified teacher, it is important that principals also factor in </a:t>
            </a:r>
            <a:r>
              <a:rPr lang="en-US" altLang="en-US" baseline="0" dirty="0" smtClean="0"/>
              <a:t>the </a:t>
            </a:r>
            <a:r>
              <a:rPr lang="en-US" altLang="en-US" dirty="0" smtClean="0"/>
              <a:t>certificate a teacher holds. </a:t>
            </a:r>
          </a:p>
          <a:p>
            <a:pPr marL="171450" indent="-171450">
              <a:buFont typeface="Arial" panose="020B0604020202020204" pitchFamily="34" charset="0"/>
              <a:buChar char="•"/>
            </a:pPr>
            <a:r>
              <a:rPr lang="en-US" altLang="en-US" dirty="0" smtClean="0"/>
              <a:t>Does the teacher have a valid, Georgia teaching certificate? </a:t>
            </a:r>
          </a:p>
          <a:p>
            <a:pPr marL="171450" indent="-171450">
              <a:buFont typeface="Arial" panose="020B0604020202020204" pitchFamily="34" charset="0"/>
              <a:buChar char="•"/>
            </a:pPr>
            <a:r>
              <a:rPr lang="en-US" altLang="en-US" dirty="0" smtClean="0"/>
              <a:t>In what field or fields? Is it math, reading, language arts, or something else? </a:t>
            </a:r>
          </a:p>
          <a:p>
            <a:pPr marL="171450" indent="-171450">
              <a:buFont typeface="Arial" panose="020B0604020202020204" pitchFamily="34" charset="0"/>
              <a:buChar char="•"/>
            </a:pPr>
            <a:r>
              <a:rPr lang="en-US" altLang="en-US" dirty="0" smtClean="0"/>
              <a:t>What level? Does the teacher hold a certificate at the P-5, 4-8, or 6-12 grade levels? </a:t>
            </a:r>
          </a:p>
          <a:p>
            <a:pPr marL="171450" indent="-171450">
              <a:buFont typeface="Arial" panose="020B0604020202020204" pitchFamily="34" charset="0"/>
              <a:buChar char="•"/>
            </a:pPr>
            <a:r>
              <a:rPr lang="en-US" altLang="en-US" dirty="0" smtClean="0"/>
              <a:t>Is the certificate a clear renewable certificate, a non-renewable certificate, an induction certificate, or something else? </a:t>
            </a:r>
          </a:p>
          <a:p>
            <a:pPr marL="171450" indent="-171450">
              <a:buFont typeface="Arial" panose="020B0604020202020204" pitchFamily="34" charset="0"/>
              <a:buChar char="•"/>
            </a:pPr>
            <a:r>
              <a:rPr lang="en-US" altLang="en-US" dirty="0" smtClean="0"/>
              <a:t>Does the teacher have clear renewable</a:t>
            </a:r>
            <a:r>
              <a:rPr lang="en-US" altLang="en-US" baseline="0" dirty="0" smtClean="0"/>
              <a:t> status </a:t>
            </a:r>
            <a:r>
              <a:rPr lang="en-US" altLang="en-US" dirty="0" smtClean="0"/>
              <a:t>in some fields and a non-renewable status in others?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Take some time to closely examine the certificate and know what it means so that you can be sure that the teachers that you assign are placed in classrooms where they are highly qualified.</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A9A33A2-6A30-4BEA-85FD-6B9BF13A1289}" type="slidenum">
              <a:rPr kumimoji="0" lang="en-US" altLang="en-US" sz="1300" smtClean="0">
                <a:latin typeface="Times" pitchFamily="18" charset="0"/>
              </a:rPr>
              <a:pPr>
                <a:spcBef>
                  <a:spcPct val="0"/>
                </a:spcBef>
              </a:pPr>
              <a:t>15</a:t>
            </a:fld>
            <a:endParaRPr kumimoji="0" lang="en-US" altLang="en-US" sz="1300"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096963" y="698500"/>
            <a:ext cx="4816475" cy="348615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teacher holding any of certificates listed on this slide, renewable or non-renewable, may be highly qualified.  </a:t>
            </a:r>
          </a:p>
          <a:p>
            <a:endParaRPr lang="en-US" altLang="en-US" dirty="0" smtClean="0"/>
          </a:p>
          <a:p>
            <a:r>
              <a:rPr lang="en-US" altLang="en-US" dirty="0" smtClean="0"/>
              <a:t>A teacher holding  a valid, renewable Georgia teaching certificate, </a:t>
            </a:r>
            <a:r>
              <a:rPr lang="en-US" altLang="en-US" i="1" dirty="0" smtClean="0"/>
              <a:t>with the exception of the Life Certificate (DT), or an Induction certificate- Pathway 1, 2, or 3</a:t>
            </a:r>
            <a:r>
              <a:rPr lang="en-US" altLang="en-US" dirty="0" smtClean="0"/>
              <a:t> and assigned to teach the content field within the grade level span indicated on the certificate is highly qualified.   </a:t>
            </a:r>
          </a:p>
          <a:p>
            <a:endParaRPr lang="en-US" altLang="en-US" dirty="0" smtClean="0"/>
          </a:p>
          <a:p>
            <a:r>
              <a:rPr lang="en-US" altLang="en-US" dirty="0" smtClean="0"/>
              <a:t>Verification of content competency is part of the eligibility requirements for these certificates. So,</a:t>
            </a:r>
            <a:r>
              <a:rPr lang="en-US" altLang="en-US" baseline="0" dirty="0" smtClean="0"/>
              <a:t> any t</a:t>
            </a:r>
            <a:r>
              <a:rPr lang="en-US" altLang="en-US" dirty="0" smtClean="0"/>
              <a:t>eacher holding a life certificate must have</a:t>
            </a:r>
            <a:r>
              <a:rPr lang="en-US" altLang="en-US" baseline="0" dirty="0" smtClean="0"/>
              <a:t> d</a:t>
            </a:r>
            <a:r>
              <a:rPr lang="en-US" altLang="en-US" dirty="0" smtClean="0"/>
              <a:t>ocumentation available</a:t>
            </a:r>
            <a:r>
              <a:rPr lang="en-US" altLang="en-US" baseline="0" dirty="0" smtClean="0"/>
              <a:t> to verify content knowledge. This may be a passing scor</a:t>
            </a:r>
            <a:r>
              <a:rPr lang="en-US" altLang="en-US" dirty="0" smtClean="0"/>
              <a:t>e on the State approved</a:t>
            </a:r>
            <a:r>
              <a:rPr lang="en-US" altLang="en-US" baseline="0" dirty="0" smtClean="0"/>
              <a:t> </a:t>
            </a:r>
            <a:r>
              <a:rPr lang="en-US" altLang="en-US" dirty="0" smtClean="0"/>
              <a:t>content assessment for the field listed on the life certificate or the completed HOUSSE rubric and supporting documentation for the field listed</a:t>
            </a:r>
            <a:r>
              <a:rPr lang="en-US" altLang="en-US" baseline="0" dirty="0" smtClean="0"/>
              <a:t> on the life certificate.</a:t>
            </a:r>
            <a:endParaRPr lang="en-US" altLang="en-US" dirty="0" smtClean="0"/>
          </a:p>
          <a:p>
            <a:endParaRPr lang="en-US" altLang="en-US" dirty="0" smtClean="0"/>
          </a:p>
          <a:p>
            <a:r>
              <a:rPr lang="en-US" altLang="en-US" dirty="0" smtClean="0"/>
              <a:t>A teacher holding a non-renewable professional certificate (NT) is highly qualified if the teacher has passed the State approved content assessment in the core academic subject field listed on the certificate and is assigned to teach in that field within the appropriate grade level span.</a:t>
            </a:r>
          </a:p>
          <a:p>
            <a:endParaRPr lang="en-US" altLang="en-US" dirty="0" smtClean="0"/>
          </a:p>
          <a:p>
            <a:endParaRPr lang="en-US" altLang="en-US" dirty="0"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37433E8-4025-4FDE-9F5B-E8FA071603CB}" type="slidenum">
              <a:rPr kumimoji="0" lang="en-US" altLang="en-US" sz="1300" smtClean="0">
                <a:solidFill>
                  <a:srgbClr val="000000"/>
                </a:solidFill>
                <a:latin typeface="Times" pitchFamily="18" charset="0"/>
              </a:rPr>
              <a:pPr>
                <a:spcBef>
                  <a:spcPct val="0"/>
                </a:spcBef>
              </a:pPr>
              <a:t>16</a:t>
            </a:fld>
            <a:endParaRPr kumimoji="0" lang="en-US" altLang="en-US" sz="1300" smtClean="0">
              <a:solidFill>
                <a:srgbClr val="000000"/>
              </a:solidFill>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1096963" y="698500"/>
            <a:ext cx="4816475" cy="3486150"/>
          </a:xfrm>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C</a:t>
            </a:r>
            <a:r>
              <a:rPr lang="en-US" altLang="en-US" dirty="0" smtClean="0"/>
              <a:t>ore academic subjects for elementary,</a:t>
            </a:r>
            <a:r>
              <a:rPr lang="en-US" altLang="en-US" baseline="0" dirty="0" smtClean="0"/>
              <a:t> middle and high school levels </a:t>
            </a:r>
            <a:r>
              <a:rPr lang="en-US" altLang="en-US" dirty="0" smtClean="0"/>
              <a:t>are listed on this slide. These</a:t>
            </a:r>
            <a:r>
              <a:rPr lang="en-US" altLang="en-US" baseline="0" dirty="0" smtClean="0"/>
              <a:t> subjects come from section 9101(11) of ESEA. </a:t>
            </a:r>
            <a:r>
              <a:rPr lang="en-US" altLang="en-US" dirty="0" smtClean="0"/>
              <a:t>You will notice that for secondary grades 6-12, social studies is broken out into the discreet fields of history, political science, geography, and economics. So, in order to teach</a:t>
            </a:r>
            <a:r>
              <a:rPr lang="en-US" altLang="en-US" baseline="0" dirty="0" smtClean="0"/>
              <a:t> social studies at </a:t>
            </a:r>
            <a:r>
              <a:rPr lang="en-US" altLang="en-US" dirty="0" smtClean="0"/>
              <a:t>a secondary level and be considered highly qualified, a teacher must be certified</a:t>
            </a:r>
            <a:r>
              <a:rPr lang="en-US" altLang="en-US" baseline="0" dirty="0" smtClean="0"/>
              <a:t> </a:t>
            </a:r>
            <a:r>
              <a:rPr lang="en-US" altLang="en-US" dirty="0" smtClean="0"/>
              <a:t>in one or more of these areas. For example, a teacher certified in History 6-12 is highly qualified to teach History 6-12, but would not be highly qualified to teach political science, geography, or economics. If</a:t>
            </a:r>
            <a:r>
              <a:rPr lang="en-US" altLang="en-US" baseline="0" dirty="0" smtClean="0"/>
              <a:t> planning to teach secondary science, a teacher may hold broad field certification Science 6-12 and be considered highly qualified to teach any secondary science field. Or a secondary teacher may hold a certificate with discreet fields such as chemistry, physics, biology, etc.; however, like social studies, the teacher would only be highly qualified to teach in the field that aligns with the one listed on his/ her Georgia teaching certificate. </a:t>
            </a:r>
            <a:endParaRPr lang="en-US" altLang="en-US" dirty="0" smtClean="0"/>
          </a:p>
          <a:p>
            <a:endParaRPr lang="en-US" altLang="en-US" dirty="0" smtClean="0"/>
          </a:p>
          <a:p>
            <a:r>
              <a:rPr lang="en-US" altLang="en-US" dirty="0" smtClean="0"/>
              <a:t>Please note that subjects such as dance, drama, anthropology, sociology, psychology,</a:t>
            </a:r>
            <a:r>
              <a:rPr lang="en-US" altLang="en-US" baseline="0" dirty="0" smtClean="0"/>
              <a:t> </a:t>
            </a:r>
            <a:r>
              <a:rPr lang="en-US" altLang="en-US" dirty="0" smtClean="0"/>
              <a:t>international relations, health and physical education are </a:t>
            </a:r>
            <a:r>
              <a:rPr lang="en-US" altLang="en-US" b="1" dirty="0" smtClean="0"/>
              <a:t>not</a:t>
            </a:r>
            <a:r>
              <a:rPr lang="en-US" altLang="en-US" dirty="0" smtClean="0"/>
              <a:t> considered core academic subjects in Georgia. If you are unsure as to whether or not a subject taught in your school is considered a core academic subject, you should contact the Title II, Part A coordinator in your district.</a:t>
            </a:r>
          </a:p>
          <a:p>
            <a:endParaRPr lang="en-US" altLang="en-US" dirty="0" smtClean="0"/>
          </a:p>
          <a:p>
            <a:r>
              <a:rPr lang="en-US" altLang="en-US" dirty="0" smtClean="0"/>
              <a:t>Teachers who teach core academic content outside their field or fields of certification are </a:t>
            </a:r>
            <a:r>
              <a:rPr lang="en-US" altLang="en-US" b="1" dirty="0" smtClean="0"/>
              <a:t>not</a:t>
            </a:r>
            <a:r>
              <a:rPr lang="en-US" altLang="en-US" dirty="0" smtClean="0"/>
              <a:t> “highly qualified.”</a:t>
            </a:r>
          </a:p>
          <a:p>
            <a:r>
              <a:rPr lang="en-US" altLang="en-US" dirty="0" smtClean="0"/>
              <a:t>These teachers should be assigned to teach in their field(s) of certification the entire school day.</a:t>
            </a:r>
          </a:p>
          <a:p>
            <a:r>
              <a:rPr lang="en-US" altLang="en-US" b="1" dirty="0" smtClean="0"/>
              <a:t>Or</a:t>
            </a:r>
            <a:endParaRPr lang="en-US" altLang="en-US" dirty="0" smtClean="0"/>
          </a:p>
          <a:p>
            <a:r>
              <a:rPr lang="en-US" altLang="en-US" dirty="0" smtClean="0"/>
              <a:t>Teachers should pass the State required content assessment for the subject(s) they teach.</a:t>
            </a:r>
          </a:p>
          <a:p>
            <a:endParaRPr lang="en-US" altLang="en-US" dirty="0" smtClean="0"/>
          </a:p>
          <a:p>
            <a:r>
              <a:rPr lang="en-US" altLang="en-US" dirty="0" smtClean="0"/>
              <a:t>Currently,</a:t>
            </a:r>
            <a:r>
              <a:rPr lang="en-US" altLang="en-US" baseline="0" dirty="0" smtClean="0"/>
              <a:t> t</a:t>
            </a:r>
            <a:r>
              <a:rPr lang="en-US" altLang="en-US" dirty="0" smtClean="0"/>
              <a:t>he State approved required content assessment for Georgia is the Georgia Assessments for the Certification of Educators (known as the GACE). </a:t>
            </a:r>
          </a:p>
          <a:p>
            <a:endParaRPr lang="en-US" altLang="en-US" dirty="0" smtClean="0"/>
          </a:p>
          <a:p>
            <a:endParaRPr lang="en-US" altLang="en-US" dirty="0"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rgbClr val="5F5F5F"/>
                </a:solidFill>
                <a:latin typeface="Arial" pitchFamily="34" charset="0"/>
              </a:defRPr>
            </a:lvl1pPr>
            <a:lvl2pPr defTabSz="930275" eaLnBrk="0" hangingPunct="0">
              <a:defRPr sz="1200">
                <a:solidFill>
                  <a:srgbClr val="5F5F5F"/>
                </a:solidFill>
                <a:latin typeface="Arial" pitchFamily="34" charset="0"/>
              </a:defRPr>
            </a:lvl2pPr>
            <a:lvl3pPr defTabSz="930275" eaLnBrk="0" hangingPunct="0">
              <a:defRPr sz="1200">
                <a:solidFill>
                  <a:srgbClr val="5F5F5F"/>
                </a:solidFill>
                <a:latin typeface="Arial" pitchFamily="34" charset="0"/>
              </a:defRPr>
            </a:lvl3pPr>
            <a:lvl4pPr defTabSz="930275" eaLnBrk="0" hangingPunct="0">
              <a:defRPr sz="1200">
                <a:solidFill>
                  <a:srgbClr val="5F5F5F"/>
                </a:solidFill>
                <a:latin typeface="Arial" pitchFamily="34" charset="0"/>
              </a:defRPr>
            </a:lvl4pPr>
            <a:lvl5pPr defTabSz="930275" eaLnBrk="0" hangingPunct="0">
              <a:defRPr sz="1200">
                <a:solidFill>
                  <a:srgbClr val="5F5F5F"/>
                </a:solidFill>
                <a:latin typeface="Arial" pitchFamily="34" charset="0"/>
              </a:defRPr>
            </a:lvl5pPr>
            <a:lvl6pPr marL="2282825" indent="1588" defTabSz="930275" eaLnBrk="0" fontAlgn="base" hangingPunct="0">
              <a:spcBef>
                <a:spcPct val="0"/>
              </a:spcBef>
              <a:spcAft>
                <a:spcPct val="0"/>
              </a:spcAft>
              <a:defRPr sz="1200">
                <a:solidFill>
                  <a:srgbClr val="5F5F5F"/>
                </a:solidFill>
                <a:latin typeface="Arial" pitchFamily="34" charset="0"/>
              </a:defRPr>
            </a:lvl6pPr>
            <a:lvl7pPr marL="2740025" indent="1588" defTabSz="930275" eaLnBrk="0" fontAlgn="base" hangingPunct="0">
              <a:spcBef>
                <a:spcPct val="0"/>
              </a:spcBef>
              <a:spcAft>
                <a:spcPct val="0"/>
              </a:spcAft>
              <a:defRPr sz="1200">
                <a:solidFill>
                  <a:srgbClr val="5F5F5F"/>
                </a:solidFill>
                <a:latin typeface="Arial" pitchFamily="34" charset="0"/>
              </a:defRPr>
            </a:lvl7pPr>
            <a:lvl8pPr marL="3197225" indent="1588" defTabSz="930275" eaLnBrk="0" fontAlgn="base" hangingPunct="0">
              <a:spcBef>
                <a:spcPct val="0"/>
              </a:spcBef>
              <a:spcAft>
                <a:spcPct val="0"/>
              </a:spcAft>
              <a:defRPr sz="1200">
                <a:solidFill>
                  <a:srgbClr val="5F5F5F"/>
                </a:solidFill>
                <a:latin typeface="Arial" pitchFamily="34" charset="0"/>
              </a:defRPr>
            </a:lvl8pPr>
            <a:lvl9pPr marL="3654425" indent="1588" defTabSz="930275" eaLnBrk="0" fontAlgn="base" hangingPunct="0">
              <a:spcBef>
                <a:spcPct val="0"/>
              </a:spcBef>
              <a:spcAft>
                <a:spcPct val="0"/>
              </a:spcAft>
              <a:defRPr sz="1200">
                <a:solidFill>
                  <a:srgbClr val="5F5F5F"/>
                </a:solidFill>
                <a:latin typeface="Arial" pitchFamily="34" charset="0"/>
              </a:defRPr>
            </a:lvl9pPr>
          </a:lstStyle>
          <a:p>
            <a:fld id="{D3421565-177D-4A85-B9D0-D48FA60AD0D5}" type="slidenum">
              <a:rPr lang="en-US" altLang="en-US" sz="1300" smtClean="0">
                <a:solidFill>
                  <a:schemeClr val="tx1"/>
                </a:solidFill>
                <a:latin typeface="Times" pitchFamily="18" charset="0"/>
              </a:rPr>
              <a:pPr/>
              <a:t>17</a:t>
            </a:fld>
            <a:endParaRPr lang="en-US" altLang="en-US" sz="1300" smtClean="0">
              <a:solidFill>
                <a:schemeClr val="tx1"/>
              </a:solidFill>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096963" y="698500"/>
            <a:ext cx="4816475" cy="3486150"/>
          </a:xfrm>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a:t>
            </a:r>
            <a:r>
              <a:rPr lang="en-US" altLang="en-US" baseline="0" dirty="0" smtClean="0"/>
              <a:t>n order to determine if a teacher’s certificate is valid, l</a:t>
            </a:r>
            <a:r>
              <a:rPr lang="en-US" altLang="en-US" dirty="0" smtClean="0"/>
              <a:t>ook carefully at the beginning and ending validity date listed</a:t>
            </a:r>
            <a:r>
              <a:rPr lang="en-US" altLang="en-US" baseline="0" dirty="0" smtClean="0"/>
              <a:t> on the individual’s certificate</a:t>
            </a:r>
            <a:r>
              <a:rPr lang="en-US" altLang="en-US" dirty="0" smtClean="0"/>
              <a:t>.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9FDF112-EBCF-4F08-975F-C47B9A178E04}" type="slidenum">
              <a:rPr kumimoji="0" lang="en-US" altLang="en-US" sz="1300" smtClean="0">
                <a:latin typeface="Times" pitchFamily="18" charset="0"/>
              </a:rPr>
              <a:pPr>
                <a:spcBef>
                  <a:spcPct val="0"/>
                </a:spcBef>
              </a:pPr>
              <a:t>18</a:t>
            </a:fld>
            <a:endParaRPr kumimoji="0" lang="en-US" altLang="en-US" sz="1300" smtClean="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096963" y="698500"/>
            <a:ext cx="4816475" cy="3486150"/>
          </a:xfrm>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you are hiring and assigning special education teachers, it is important that you understand the various special education teaching certificates that are issued.  Is the certificate a general curriculum or an adapted curriculum certificate? Do you know the difference?</a:t>
            </a:r>
          </a:p>
          <a:p>
            <a:endParaRPr lang="en-US" altLang="en-US" dirty="0" smtClean="0"/>
          </a:p>
          <a:p>
            <a:r>
              <a:rPr lang="en-US" altLang="en-US" dirty="0" smtClean="0"/>
              <a:t>Educators certified in Special Education General Curriculum are in-field to provide educational services for students with disabilities whose Individualized Education Program (IEP) indicates instruction using the general education curriculum and participation in the general statewide assessment in grades P-12. </a:t>
            </a:r>
          </a:p>
          <a:p>
            <a:endParaRPr lang="en-US" altLang="en-US" dirty="0" smtClean="0"/>
          </a:p>
          <a:p>
            <a:r>
              <a:rPr lang="en-US" altLang="en-US" dirty="0" smtClean="0"/>
              <a:t>Educators certified in Special Education Adapted Curriculum are in-field to provide educational services for all students in grades P-12 with disabilities whose Individualized Education Program (IEP) indicates instruction in an adapted curriculum leading to participation in the Georgia Alternate Assessment (GAA). </a:t>
            </a:r>
          </a:p>
          <a:p>
            <a:endParaRPr lang="en-US" altLang="en-US" dirty="0" smtClean="0"/>
          </a:p>
          <a:p>
            <a:r>
              <a:rPr lang="en-US" altLang="en-US" dirty="0" smtClean="0"/>
              <a:t>It is also very important that you look at the special education teacher’s certificate for the grade level of instruction as well as the core academic subjects that the teacher may teach. The grade level may vary with each subject. For example, a special education teacher who holds a certificate in special education language arts at the P-5 and 4-8 levels may only be able to teach special education math at the P-5 level. Always look closely at the teacher’s certificate to avoid placing the teacher in a classroom where he or she may not be highly qualified.</a:t>
            </a:r>
          </a:p>
          <a:p>
            <a:endParaRPr lang="en-US" altLang="en-US" dirty="0" smtClean="0"/>
          </a:p>
          <a:p>
            <a:endParaRPr lang="en-US" altLang="en-US" dirty="0"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746E0FD-CF46-4DAE-8C4E-861D621583CA}" type="slidenum">
              <a:rPr kumimoji="0" lang="en-US" altLang="en-US" sz="1300" smtClean="0">
                <a:latin typeface="Times" pitchFamily="18" charset="0"/>
              </a:rPr>
              <a:pPr>
                <a:spcBef>
                  <a:spcPct val="0"/>
                </a:spcBef>
              </a:pPr>
              <a:t>19</a:t>
            </a:fld>
            <a:endParaRPr kumimoji="0" lang="en-US" altLang="en-US" sz="1300" smtClean="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096963" y="698500"/>
            <a:ext cx="4816475" cy="3486150"/>
          </a:xfrm>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hiring and assigning highly qualified teachers, you must also know whether or not the teacher has passed the GACE or other State approved content assessment.</a:t>
            </a:r>
          </a:p>
          <a:p>
            <a:endParaRPr lang="en-US" altLang="en-US" dirty="0" smtClean="0"/>
          </a:p>
          <a:p>
            <a:r>
              <a:rPr lang="en-US" altLang="en-US" dirty="0" smtClean="0"/>
              <a:t>As stated earlier, the current</a:t>
            </a:r>
            <a:r>
              <a:rPr lang="en-US" altLang="en-US" baseline="0" dirty="0" smtClean="0"/>
              <a:t> </a:t>
            </a:r>
            <a:r>
              <a:rPr lang="en-US" altLang="en-US" dirty="0" smtClean="0"/>
              <a:t>state approved content assessment for Georgia is the Georgia Assessments for the Certification of Educators (GACE).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1B06CEE-3348-4354-AC64-125BAB67C090}" type="slidenum">
              <a:rPr kumimoji="0" lang="en-US" altLang="en-US" sz="1300" smtClean="0">
                <a:latin typeface="Times" pitchFamily="18" charset="0"/>
              </a:rPr>
              <a:pPr>
                <a:spcBef>
                  <a:spcPct val="0"/>
                </a:spcBef>
              </a:pPr>
              <a:t>20</a:t>
            </a:fld>
            <a:endParaRPr kumimoji="0" lang="en-US" altLang="en-US" sz="130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096963" y="698500"/>
            <a:ext cx="4816475" cy="3486150"/>
          </a:xfrm>
          <a:ln/>
        </p:spPr>
      </p:sp>
      <p:sp>
        <p:nvSpPr>
          <p:cNvPr id="1064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u="none" dirty="0" smtClean="0">
                <a:solidFill>
                  <a:srgbClr val="00B050"/>
                </a:solidFill>
                <a:uFill>
                  <a:solidFill>
                    <a:srgbClr val="00B050"/>
                  </a:solidFill>
                </a:uFill>
              </a:rPr>
              <a:t>As part of the federal Elementary and Secondary Education Act</a:t>
            </a:r>
            <a:r>
              <a:rPr lang="en-US" altLang="en-US" u="none" dirty="0" smtClean="0"/>
              <a:t>,</a:t>
            </a:r>
            <a:r>
              <a:rPr lang="en-US" altLang="en-US" dirty="0" smtClean="0"/>
              <a:t> the purpose of the Title II, Part A program is to increase student achievement by improving teacher and principal quality and  by ensuring that all students have highly qualified, </a:t>
            </a:r>
            <a:r>
              <a:rPr lang="en-US" altLang="en-US" b="1" i="1" dirty="0" smtClean="0"/>
              <a:t>effective teachers  </a:t>
            </a:r>
            <a:r>
              <a:rPr lang="en-US" altLang="en-US" dirty="0" smtClean="0"/>
              <a:t>who have the </a:t>
            </a:r>
            <a:r>
              <a:rPr lang="en-US" altLang="en-US" b="1" i="1" dirty="0" smtClean="0"/>
              <a:t>subject matter knowledge  </a:t>
            </a:r>
            <a:r>
              <a:rPr lang="en-US" altLang="en-US" dirty="0" smtClean="0"/>
              <a:t>and the </a:t>
            </a:r>
            <a:r>
              <a:rPr lang="en-US" altLang="en-US" b="1" i="1" dirty="0" smtClean="0"/>
              <a:t>teaching skills </a:t>
            </a:r>
            <a:r>
              <a:rPr lang="en-US" altLang="en-US" dirty="0" smtClean="0"/>
              <a:t>to help all of their students achieve at high academic standards. Under federal law, local educational agencies and schools are held accountable for improvements in student academic achievement. </a:t>
            </a:r>
          </a:p>
          <a:p>
            <a:pPr eaLnBrk="1" hangingPunct="1">
              <a:buFontTx/>
              <a:buChar char="•"/>
              <a:defRPr/>
            </a:pPr>
            <a:endParaRPr lang="en-US" altLang="en-US" dirty="0" smtClean="0"/>
          </a:p>
          <a:p>
            <a:pPr>
              <a:defRPr/>
            </a:pPr>
            <a:endParaRPr lang="en-US" alt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D8CE8B0-24D1-4DDF-B732-A48AAD7042E0}" type="slidenum">
              <a:rPr kumimoji="0" lang="en-US" altLang="en-US" sz="1300" smtClean="0">
                <a:latin typeface="Times" pitchFamily="18" charset="0"/>
              </a:rPr>
              <a:pPr>
                <a:spcBef>
                  <a:spcPct val="0"/>
                </a:spcBef>
              </a:pPr>
              <a:t>3</a:t>
            </a:fld>
            <a:endParaRPr kumimoji="0" lang="en-US" altLang="en-US" sz="1300" smtClean="0">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096963" y="698500"/>
            <a:ext cx="4816475" cy="3486150"/>
          </a:xfrm>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do you know if a</a:t>
            </a:r>
            <a:r>
              <a:rPr lang="en-US" altLang="en-US" baseline="0" dirty="0" smtClean="0"/>
              <a:t> teacher has demonstrated content knowledge? This information is available to school districts through the Georgia Professional Standards Commission’s HiQ2 Portal. By l</a:t>
            </a:r>
            <a:r>
              <a:rPr lang="en-US" altLang="en-US" dirty="0" smtClean="0"/>
              <a:t>ooking carefully at a teacher’s certificate, a</a:t>
            </a:r>
            <a:r>
              <a:rPr lang="en-US" altLang="en-US" baseline="0" dirty="0" smtClean="0"/>
              <a:t> leader can determine in </a:t>
            </a:r>
            <a:r>
              <a:rPr lang="en-US" altLang="en-US" dirty="0" smtClean="0"/>
              <a:t>what areas a teacher has demonstrated content knowledge.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027382A-4BD6-4E0D-B905-56D91A6F0A46}" type="slidenum">
              <a:rPr kumimoji="0" lang="en-US" altLang="en-US" sz="1300" smtClean="0">
                <a:latin typeface="Times" pitchFamily="18" charset="0"/>
              </a:rPr>
              <a:pPr>
                <a:spcBef>
                  <a:spcPct val="0"/>
                </a:spcBef>
              </a:pPr>
              <a:t>21</a:t>
            </a:fld>
            <a:endParaRPr kumimoji="0" lang="en-US" altLang="en-US" sz="1300" smtClean="0">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096963" y="698500"/>
            <a:ext cx="4816475" cy="3486150"/>
          </a:xfrm>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teacher’s teaching assignment must align with the teaching certificate fields held by the teacher. For example, if you are hiring or assigning a teacher to teach English Language Arts at the 9</a:t>
            </a:r>
            <a:r>
              <a:rPr lang="en-US" altLang="en-US" baseline="30000" dirty="0" smtClean="0"/>
              <a:t>th</a:t>
            </a:r>
            <a:r>
              <a:rPr lang="en-US" altLang="en-US" dirty="0" smtClean="0"/>
              <a:t> grade level, then the teacher should hold a teaching certificate in English Language Arts 6-12. </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EEF4912-CC84-4D00-A98D-E98A87B4DABA}" type="slidenum">
              <a:rPr kumimoji="0" lang="en-US" altLang="en-US" sz="1300" smtClean="0">
                <a:latin typeface="Times" pitchFamily="18" charset="0"/>
              </a:rPr>
              <a:pPr>
                <a:spcBef>
                  <a:spcPct val="0"/>
                </a:spcBef>
              </a:pPr>
              <a:t>22</a:t>
            </a:fld>
            <a:endParaRPr kumimoji="0" lang="en-US" altLang="en-US" sz="1300" smtClean="0">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1096963" y="698500"/>
            <a:ext cx="4816475" cy="3486150"/>
          </a:xfrm>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Similarly, s</a:t>
            </a:r>
            <a:r>
              <a:rPr lang="en-US" altLang="en-US" dirty="0" smtClean="0"/>
              <a:t>pecial education teaching assignments must align with the special education teacher’s teaching certificate field(s).</a:t>
            </a:r>
          </a:p>
          <a:p>
            <a:endParaRPr lang="en-US" altLang="en-US" dirty="0" smtClean="0"/>
          </a:p>
          <a:p>
            <a:r>
              <a:rPr lang="en-US" altLang="en-US" dirty="0" smtClean="0"/>
              <a:t>Teachers who hold special education certification who serve as the </a:t>
            </a:r>
            <a:r>
              <a:rPr lang="en-US" altLang="en-US" b="1" dirty="0" smtClean="0"/>
              <a:t>teacher of record </a:t>
            </a:r>
            <a:r>
              <a:rPr lang="en-US" altLang="en-US" dirty="0" smtClean="0"/>
              <a:t>in one or more core academic content areas must meet the same requirements as all teachers of core academic content areas,</a:t>
            </a:r>
            <a:r>
              <a:rPr lang="en-US" altLang="en-US" baseline="0" dirty="0" smtClean="0"/>
              <a:t> holding </a:t>
            </a:r>
            <a:r>
              <a:rPr lang="en-US" altLang="en-US" dirty="0" smtClean="0"/>
              <a:t>appropriate certification and instructional level(s) as indicated by the student’s IEP. Special Education</a:t>
            </a:r>
            <a:r>
              <a:rPr lang="en-US" altLang="en-US" baseline="0" dirty="0" smtClean="0"/>
              <a:t> t</a:t>
            </a:r>
            <a:r>
              <a:rPr lang="en-US" altLang="en-US" dirty="0" smtClean="0"/>
              <a:t>eachers of record must hold certification in Special Education General Curriculum and/or Special Education Adapted Curriculum and one or more of the core academic subject areas in which they are responsible for instructing students. </a:t>
            </a:r>
          </a:p>
          <a:p>
            <a:endParaRPr lang="en-US" altLang="en-US" dirty="0" smtClean="0"/>
          </a:p>
          <a:p>
            <a:r>
              <a:rPr lang="en-US" altLang="en-US" dirty="0" smtClean="0"/>
              <a:t>Teachers (including special education teachers whose students are not assessed with the GAA) who teach a core academic subject for high school credit must hold the appropriate 6-12 certificate for that subject field to be considered highly qualified.</a:t>
            </a:r>
          </a:p>
          <a:p>
            <a:endParaRPr lang="en-US" altLang="en-US" dirty="0" smtClean="0"/>
          </a:p>
          <a:p>
            <a:r>
              <a:rPr lang="en-US" altLang="en-US" dirty="0" smtClean="0"/>
              <a:t>In</a:t>
            </a:r>
            <a:r>
              <a:rPr lang="en-US" altLang="en-US" baseline="0" dirty="0" smtClean="0"/>
              <a:t> order to make appropriate assignments, the principal </a:t>
            </a:r>
            <a:r>
              <a:rPr lang="en-US" altLang="en-US" dirty="0" smtClean="0"/>
              <a:t>must know the answers to the following questions:</a:t>
            </a:r>
          </a:p>
          <a:p>
            <a:pPr marL="228600" indent="-228600">
              <a:buFont typeface="+mj-lt"/>
              <a:buAutoNum type="arabicPeriod"/>
            </a:pPr>
            <a:r>
              <a:rPr lang="en-US" altLang="en-US" dirty="0" smtClean="0"/>
              <a:t>What is</a:t>
            </a:r>
            <a:r>
              <a:rPr lang="en-US" altLang="en-US" baseline="0" dirty="0" smtClean="0"/>
              <a:t> </a:t>
            </a:r>
            <a:r>
              <a:rPr lang="en-US" altLang="en-US" dirty="0" smtClean="0"/>
              <a:t>the instructional level of the students? Is their</a:t>
            </a:r>
            <a:r>
              <a:rPr lang="en-US" altLang="en-US" baseline="0" dirty="0" smtClean="0"/>
              <a:t> </a:t>
            </a:r>
            <a:r>
              <a:rPr lang="en-US" altLang="en-US" dirty="0" smtClean="0"/>
              <a:t>level at grade level or below grade level?</a:t>
            </a:r>
          </a:p>
          <a:p>
            <a:pPr marL="228600" indent="-228600">
              <a:buFont typeface="+mj-lt"/>
              <a:buAutoNum type="arabicPeriod"/>
            </a:pPr>
            <a:r>
              <a:rPr lang="en-US" altLang="en-US" dirty="0" smtClean="0"/>
              <a:t>Will the teacher be in a co-teaching or inclusion classroom? Or, will the special education teacher be the “teacher of record” teaching core academic content? What is the level needed for core content instruction? </a:t>
            </a:r>
          </a:p>
          <a:p>
            <a:pPr marL="228600" indent="-228600">
              <a:buFont typeface="+mj-lt"/>
              <a:buAutoNum type="arabicPeriod"/>
            </a:pPr>
            <a:r>
              <a:rPr lang="en-US" altLang="en-US" dirty="0" smtClean="0"/>
              <a:t>Does the teacher need a general curriculum or an adapted curriculum certificate?</a:t>
            </a:r>
          </a:p>
          <a:p>
            <a:endParaRPr lang="en-US" altLang="en-US" dirty="0" smtClean="0"/>
          </a:p>
          <a:p>
            <a:r>
              <a:rPr lang="en-US" altLang="en-US" dirty="0" smtClean="0"/>
              <a:t>Once you have these answers, ask yourself - does the teaching assignment match the teaching certificate?</a:t>
            </a:r>
          </a:p>
          <a:p>
            <a:endParaRPr lang="en-US" altLang="en-US" dirty="0" smtClean="0"/>
          </a:p>
          <a:p>
            <a:endParaRPr lang="en-US" altLang="en-US" dirty="0"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25AE4E3-20AC-4AB9-A691-E631D535458E}" type="slidenum">
              <a:rPr kumimoji="0" lang="en-US" altLang="en-US" sz="1300" smtClean="0">
                <a:latin typeface="Times" pitchFamily="18" charset="0"/>
              </a:rPr>
              <a:pPr>
                <a:spcBef>
                  <a:spcPct val="0"/>
                </a:spcBef>
              </a:pPr>
              <a:t>23</a:t>
            </a:fld>
            <a:endParaRPr kumimoji="0" lang="en-US" altLang="en-US" sz="1300" smtClean="0">
              <a:latin typeface="Times"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1096963" y="698500"/>
            <a:ext cx="4816475" cy="3486150"/>
          </a:xfrm>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you need additional help in assigning teachers to specific classes, the Certification/Curriculum Alignment Project (also known as CAPS) identifies the certification (in-field) required for teachers to teach a state approved course. Please Note: Highly qualified requirements may include criteria beyond in-field (certification) requirements. To access this resource, go to www.gapsc.com and click on </a:t>
            </a:r>
            <a:r>
              <a:rPr lang="en-US" altLang="en-US" smtClean="0"/>
              <a:t>CAPS under </a:t>
            </a:r>
            <a:r>
              <a:rPr lang="en-US" altLang="en-US" dirty="0" smtClean="0"/>
              <a:t>popular links.</a:t>
            </a:r>
          </a:p>
          <a:p>
            <a:endParaRPr lang="en-US" altLang="en-US" dirty="0"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60ABCC7-B69F-4D68-BFCB-4C036D19A91A}" type="slidenum">
              <a:rPr kumimoji="0" lang="en-US" altLang="en-US" sz="1300" smtClean="0">
                <a:latin typeface="Times" pitchFamily="18" charset="0"/>
              </a:rPr>
              <a:pPr>
                <a:spcBef>
                  <a:spcPct val="0"/>
                </a:spcBef>
              </a:pPr>
              <a:t>24</a:t>
            </a:fld>
            <a:endParaRPr kumimoji="0" lang="en-US" altLang="en-US" sz="1300" smtClean="0">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096963" y="698500"/>
            <a:ext cx="4816475" cy="3486150"/>
          </a:xfrm>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Once you have accessed the CAPS page</a:t>
            </a:r>
            <a:r>
              <a:rPr lang="en-US" altLang="en-US" baseline="0" dirty="0" smtClean="0"/>
              <a:t> on the GaPSC website, y</a:t>
            </a:r>
            <a:r>
              <a:rPr lang="en-US" altLang="en-US" dirty="0" smtClean="0"/>
              <a:t>ou will have several search options.  You may search by subject area, grade levels, course numbers, certification fields, keywords or a combination of one or more of these. Always click on the “clear” button before beginning a new search.</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34C8155B-3AC1-4B95-AFBC-229D4C4FD090}" type="slidenum">
              <a:rPr kumimoji="0" lang="en-US" altLang="en-US" sz="1300" smtClean="0">
                <a:latin typeface="Times" pitchFamily="18" charset="0"/>
              </a:rPr>
              <a:pPr>
                <a:spcBef>
                  <a:spcPct val="0"/>
                </a:spcBef>
              </a:pPr>
              <a:t>25</a:t>
            </a:fld>
            <a:endParaRPr kumimoji="0" lang="en-US" altLang="en-US" sz="1300" smtClean="0">
              <a:latin typeface="Times"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1096963" y="698500"/>
            <a:ext cx="4816475" cy="3486150"/>
          </a:xfrm>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Once you click on search, a new page will show you course numbers and titles and the certificate required to teach this course. See your local</a:t>
            </a:r>
            <a:r>
              <a:rPr lang="en-US" altLang="en-US" baseline="0" dirty="0" smtClean="0"/>
              <a:t> </a:t>
            </a:r>
            <a:r>
              <a:rPr lang="en-US" altLang="en-US" dirty="0" smtClean="0"/>
              <a:t>Title II,</a:t>
            </a:r>
            <a:r>
              <a:rPr lang="en-US" altLang="en-US" baseline="0" dirty="0" smtClean="0"/>
              <a:t> Part </a:t>
            </a:r>
            <a:r>
              <a:rPr lang="en-US" altLang="en-US" dirty="0" smtClean="0"/>
              <a:t>A coordinator or HR Director for more information about navigating this site. </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2CFD425-25B0-402D-91A6-FC0158C04F14}" type="slidenum">
              <a:rPr kumimoji="0" lang="en-US" altLang="en-US" sz="1300" smtClean="0">
                <a:latin typeface="Times" pitchFamily="18" charset="0"/>
              </a:rPr>
              <a:pPr>
                <a:spcBef>
                  <a:spcPct val="0"/>
                </a:spcBef>
              </a:pPr>
              <a:t>26</a:t>
            </a:fld>
            <a:endParaRPr kumimoji="0" lang="en-US" altLang="en-US" sz="1300" smtClean="0">
              <a:latin typeface="Times"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1096963" y="698500"/>
            <a:ext cx="4816475" cy="3486150"/>
          </a:xfrm>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Now, let’s look at some special cases….</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D433405-ACC6-44BF-B70A-513768524EB5}" type="slidenum">
              <a:rPr kumimoji="0" lang="en-US" altLang="en-US" sz="1300" smtClean="0">
                <a:latin typeface="Times" pitchFamily="18" charset="0"/>
              </a:rPr>
              <a:pPr>
                <a:spcBef>
                  <a:spcPct val="0"/>
                </a:spcBef>
              </a:pPr>
              <a:t>27</a:t>
            </a:fld>
            <a:endParaRPr kumimoji="0" lang="en-US" altLang="en-US" sz="1300" smtClean="0">
              <a:latin typeface="Times"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096963" y="698500"/>
            <a:ext cx="4816475" cy="3486150"/>
          </a:xfrm>
          <a:ln/>
        </p:spPr>
      </p:sp>
      <p:sp>
        <p:nvSpPr>
          <p:cNvPr id="1064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Any teacher who is considered the teacher of record for </a:t>
            </a:r>
            <a:r>
              <a:rPr lang="en-US" b="1" dirty="0" smtClean="0"/>
              <a:t>any</a:t>
            </a:r>
            <a:r>
              <a:rPr lang="en-US" dirty="0" smtClean="0"/>
              <a:t> core academic subject must be highly qualified. This includes regular education teachers, special education teachers, ESOL, EIP, REP, Gifted, Technical, Vocational, Health and PE teachers. To clarify, a PE teacher, for example, might be assigned to teach one segment of a math class while teaching Health and PE for the remainder of the day. While Health and PE are not considered core academic subjects, math is, so the teacher would be required to be highly qualified in math.</a:t>
            </a:r>
          </a:p>
          <a:p>
            <a:pPr marL="171450" indent="-171450">
              <a:buFontTx/>
              <a:buChar char="•"/>
              <a:defRPr/>
            </a:pPr>
            <a:endParaRPr lang="en-US" altLang="en-US" dirty="0"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3DEEDC7-ACA8-4F56-B2CC-6D58DF12A6E4}" type="slidenum">
              <a:rPr kumimoji="0" lang="en-US" altLang="en-US" sz="1300" smtClean="0">
                <a:latin typeface="Times" pitchFamily="18" charset="0"/>
              </a:rPr>
              <a:pPr>
                <a:spcBef>
                  <a:spcPct val="0"/>
                </a:spcBef>
              </a:pPr>
              <a:t>28</a:t>
            </a:fld>
            <a:endParaRPr kumimoji="0" lang="en-US" altLang="en-US" sz="1300" smtClean="0">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xfrm>
            <a:off x="1096963" y="698500"/>
            <a:ext cx="4816475" cy="3486150"/>
          </a:xfrm>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All teachers who teach core academic subjects for credit must be “highly qualified” to teach the subject. This includes classes taught in settings, including, but not limited to, remedial, extended day, evening-school, credit recovery programs, connection, Advanced Placement, International Baccalaureate, after-school, intersession or summer school classes.  Again, regardless of setting, all teachers, including special education, ESOL, technical,</a:t>
            </a:r>
            <a:r>
              <a:rPr lang="en-US" altLang="en-US" baseline="0" dirty="0" smtClean="0"/>
              <a:t> </a:t>
            </a:r>
            <a:r>
              <a:rPr lang="en-US" altLang="en-US" dirty="0" smtClean="0"/>
              <a:t>vocational, health</a:t>
            </a:r>
            <a:r>
              <a:rPr lang="en-US" altLang="en-US" baseline="0" dirty="0" smtClean="0"/>
              <a:t> and PE teachers</a:t>
            </a:r>
            <a:r>
              <a:rPr lang="en-US" altLang="en-US" dirty="0" smtClean="0"/>
              <a:t> who are the </a:t>
            </a:r>
            <a:r>
              <a:rPr lang="en-US" altLang="en-US" u="sng" dirty="0" smtClean="0"/>
              <a:t>teacher of record for any of the core academic subjects </a:t>
            </a:r>
            <a:r>
              <a:rPr lang="en-US" altLang="en-US" dirty="0" smtClean="0"/>
              <a:t> must be “highly qualified” to teach the assigned core academic subject.</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EF5267A9-AE69-476C-9901-9A509165ADD1}" type="slidenum">
              <a:rPr kumimoji="0" lang="en-US" altLang="en-US" sz="1300" smtClean="0">
                <a:latin typeface="Times" pitchFamily="18" charset="0"/>
              </a:rPr>
              <a:pPr>
                <a:spcBef>
                  <a:spcPct val="0"/>
                </a:spcBef>
              </a:pPr>
              <a:t>29</a:t>
            </a:fld>
            <a:endParaRPr kumimoji="0" lang="en-US" altLang="en-US" sz="1300" smtClean="0">
              <a:latin typeface="Times"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096963" y="698500"/>
            <a:ext cx="4816475" cy="3486150"/>
          </a:xfrm>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t>Teachers in Pre-K programs, including special education preschool classes, are not required to be highly qualified.</a:t>
            </a:r>
            <a:br>
              <a:rPr lang="en-US" altLang="en-US" dirty="0" smtClean="0"/>
            </a:br>
            <a:endParaRPr lang="en-US" altLang="en-US" dirty="0" smtClean="0"/>
          </a:p>
          <a:p>
            <a:pPr marL="171450" indent="-171450">
              <a:buFontTx/>
              <a:buChar char="•"/>
            </a:pPr>
            <a:r>
              <a:rPr lang="en-US" altLang="en-US" dirty="0" smtClean="0"/>
              <a:t>Teachers in hospital homebound programs are not required to be highly qualified,</a:t>
            </a:r>
            <a:r>
              <a:rPr lang="en-US" altLang="en-US" baseline="0" dirty="0" smtClean="0"/>
              <a:t> </a:t>
            </a:r>
            <a:r>
              <a:rPr lang="en-US" altLang="en-US" dirty="0" smtClean="0"/>
              <a:t>as long as the student is not absent for 20 or more consecutive days. However, if a student is absent for 20 or more consecutive days, a local</a:t>
            </a:r>
            <a:r>
              <a:rPr lang="en-US" altLang="en-US" baseline="0" dirty="0" smtClean="0"/>
              <a:t> education agency </a:t>
            </a:r>
            <a:r>
              <a:rPr lang="en-US" altLang="en-US" dirty="0" smtClean="0"/>
              <a:t>should either </a:t>
            </a:r>
          </a:p>
          <a:p>
            <a:pPr marL="625475" lvl="1" indent="-171450">
              <a:buFontTx/>
              <a:buChar char="•"/>
            </a:pPr>
            <a:r>
              <a:rPr lang="en-US" altLang="en-US" dirty="0" smtClean="0"/>
              <a:t>assign a highly qualified teacher(s) to provide services for each core</a:t>
            </a:r>
            <a:r>
              <a:rPr lang="en-US" altLang="en-US" baseline="0" dirty="0" smtClean="0"/>
              <a:t> academic subject OR </a:t>
            </a:r>
          </a:p>
          <a:p>
            <a:pPr marL="625475" lvl="1" indent="-171450">
              <a:buFontTx/>
              <a:buChar char="•"/>
            </a:pPr>
            <a:r>
              <a:rPr lang="en-US" altLang="en-US" dirty="0" smtClean="0"/>
              <a:t>identify a highly qualified teacher for each core academic subject who is able to collaborate with a hospital homebound teacher using the Georgia Title</a:t>
            </a:r>
            <a:r>
              <a:rPr lang="en-US" altLang="en-US" baseline="0" dirty="0" smtClean="0"/>
              <a:t> II, Part A approved </a:t>
            </a:r>
            <a:r>
              <a:rPr lang="en-US" altLang="en-US" dirty="0" smtClean="0"/>
              <a:t>consultative</a:t>
            </a:r>
            <a:r>
              <a:rPr lang="en-US" altLang="en-US" baseline="0" dirty="0" smtClean="0"/>
              <a:t> </a:t>
            </a:r>
            <a:r>
              <a:rPr lang="en-US" altLang="en-US" dirty="0" smtClean="0"/>
              <a:t>model. Please consult the Title II, Part A website for guidance regarding</a:t>
            </a:r>
            <a:r>
              <a:rPr lang="en-US" altLang="en-US" baseline="0" dirty="0" smtClean="0"/>
              <a:t> consultation documentation.</a:t>
            </a:r>
            <a:endParaRPr lang="en-US" altLang="en-US" dirty="0" smtClean="0"/>
          </a:p>
          <a:p>
            <a:pPr marL="171450" indent="-171450">
              <a:buFontTx/>
              <a:buChar char="•"/>
            </a:pPr>
            <a:endParaRPr lang="en-US" altLang="en-US" dirty="0"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767BA90-BFB8-4902-B65E-634342D07A4E}" type="slidenum">
              <a:rPr kumimoji="0" lang="en-US" altLang="en-US" sz="1300" smtClean="0">
                <a:latin typeface="Times" pitchFamily="18" charset="0"/>
              </a:rPr>
              <a:pPr>
                <a:spcBef>
                  <a:spcPct val="0"/>
                </a:spcBef>
              </a:pPr>
              <a:t>30</a:t>
            </a:fld>
            <a:endParaRPr kumimoji="0" lang="en-US" altLang="en-US" sz="1300"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096963" y="698500"/>
            <a:ext cx="4816475" cy="348615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focus of the Title II, Part A program is to recruit, train, and retain </a:t>
            </a:r>
            <a:r>
              <a:rPr lang="en-US" altLang="en-US" b="1" i="1" dirty="0" smtClean="0"/>
              <a:t>highly qualified , highly effective</a:t>
            </a:r>
            <a:r>
              <a:rPr lang="en-US" altLang="en-US" b="1" i="1" baseline="0" dirty="0" smtClean="0"/>
              <a:t> </a:t>
            </a:r>
            <a:r>
              <a:rPr lang="en-US" altLang="en-US" b="1" dirty="0" smtClean="0"/>
              <a:t>teachers, paraprofessionals, and principals </a:t>
            </a:r>
            <a:r>
              <a:rPr lang="en-US" altLang="en-US" dirty="0" smtClean="0"/>
              <a:t>and to </a:t>
            </a:r>
          </a:p>
          <a:p>
            <a:pPr eaLnBrk="1" hangingPunct="1">
              <a:spcBef>
                <a:spcPct val="0"/>
              </a:spcBef>
            </a:pPr>
            <a:r>
              <a:rPr lang="en-US" altLang="en-US" dirty="0" smtClean="0"/>
              <a:t>offer high quality </a:t>
            </a:r>
            <a:r>
              <a:rPr lang="en-US" altLang="en-US" b="1" dirty="0" smtClean="0"/>
              <a:t>professional learning opportunities</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endParaRPr lang="en-US" altLang="en-US" dirty="0"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96AF2B45-D4AE-41BB-BD94-91A18228189B}" type="slidenum">
              <a:rPr kumimoji="0" lang="en-US" altLang="en-US" sz="1300" smtClean="0">
                <a:latin typeface="Times" pitchFamily="18" charset="0"/>
              </a:rPr>
              <a:pPr>
                <a:spcBef>
                  <a:spcPct val="0"/>
                </a:spcBef>
              </a:pPr>
              <a:t>4</a:t>
            </a:fld>
            <a:endParaRPr kumimoji="0" lang="en-US" altLang="en-US" sz="1300" smtClean="0">
              <a:latin typeface="Times"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1096963" y="698500"/>
            <a:ext cx="4816475" cy="3486150"/>
          </a:xfrm>
          <a:ln/>
        </p:spPr>
      </p:sp>
      <p:sp>
        <p:nvSpPr>
          <p:cNvPr id="1095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Many districts have an alternative school or GNETS program. In these cases, there are two areas</a:t>
            </a:r>
            <a:r>
              <a:rPr lang="en-US" altLang="en-US" baseline="0" dirty="0" smtClean="0"/>
              <a:t> of </a:t>
            </a:r>
            <a:r>
              <a:rPr lang="en-US" altLang="en-US" dirty="0" smtClean="0"/>
              <a:t>consideration:</a:t>
            </a:r>
          </a:p>
          <a:p>
            <a:pPr marL="228600" indent="-228600">
              <a:buFont typeface="+mj-lt"/>
              <a:buAutoNum type="arabicPeriod"/>
              <a:defRPr/>
            </a:pPr>
            <a:r>
              <a:rPr lang="en-US" altLang="en-US" dirty="0" smtClean="0"/>
              <a:t>First,</a:t>
            </a:r>
            <a:r>
              <a:rPr lang="en-US" altLang="en-US" baseline="0" dirty="0" smtClean="0"/>
              <a:t> t</a:t>
            </a:r>
            <a:r>
              <a:rPr lang="en-US" altLang="en-US" dirty="0" smtClean="0"/>
              <a:t>he teacher or teachers in the alternative school or GNETS program  may meet the highly qualified requirements for content area and grade level by holding the appropriate certificate.</a:t>
            </a:r>
            <a:br>
              <a:rPr lang="en-US" altLang="en-US" dirty="0" smtClean="0"/>
            </a:br>
            <a:r>
              <a:rPr lang="en-US" altLang="en-US" dirty="0" smtClean="0"/>
              <a:t/>
            </a:r>
            <a:br>
              <a:rPr lang="en-US" altLang="en-US" dirty="0" smtClean="0"/>
            </a:br>
            <a:r>
              <a:rPr lang="en-US" altLang="en-US" b="1" dirty="0" smtClean="0"/>
              <a:t>However</a:t>
            </a:r>
            <a:r>
              <a:rPr lang="en-US" altLang="en-US" dirty="0" smtClean="0"/>
              <a:t>, a</a:t>
            </a:r>
            <a:r>
              <a:rPr lang="en-US" altLang="en-US" baseline="0" dirty="0" smtClean="0"/>
              <a:t> teacher </a:t>
            </a:r>
            <a:r>
              <a:rPr lang="en-US" altLang="en-US" dirty="0" smtClean="0"/>
              <a:t>at the alternative school may consult with a</a:t>
            </a:r>
            <a:r>
              <a:rPr lang="en-US" altLang="en-US" baseline="0" dirty="0" smtClean="0"/>
              <a:t> teacher who is highly qualified for the same teaching assignment and is</a:t>
            </a:r>
            <a:r>
              <a:rPr lang="en-US" altLang="en-US" dirty="0" smtClean="0"/>
              <a:t> employed by the district. </a:t>
            </a:r>
            <a:r>
              <a:rPr lang="en-US" dirty="0" smtClean="0"/>
              <a:t>If a consultative model with the participation of a “highly qualified” teacher or teachers is used, the teachers who are on-site in the alternative setting can defer the standard of being “highly qualified” to the district</a:t>
            </a:r>
            <a:r>
              <a:rPr lang="en-US" baseline="0" dirty="0" smtClean="0"/>
              <a:t>-designated highly qualified </a:t>
            </a:r>
            <a:r>
              <a:rPr lang="en-US" dirty="0" smtClean="0"/>
              <a:t>teacher IF they document a minimum of two conferences per month. The purpose of the conferences is to ensure students in alternative settings are provided the same content and quality of content expertise as students in regular education settings.  Consultative conferences must address core academic content area(s) of instruction in the alternative setting and should ensure that students are receiving the same content quality as students in the regular education setting. Teachers of alternative program students using the consultative model for “highly qualified” must document consultation</a:t>
            </a:r>
            <a:r>
              <a:rPr lang="en-US" baseline="0" dirty="0" smtClean="0"/>
              <a:t> </a:t>
            </a:r>
            <a:r>
              <a:rPr lang="en-US" dirty="0" smtClean="0"/>
              <a:t>conference(s) using the consultation form located on the Title II, Part A portion of the Georgia Department of Education website. </a:t>
            </a:r>
          </a:p>
          <a:p>
            <a:pPr>
              <a:defRPr/>
            </a:pPr>
            <a:endParaRPr lang="en-US" altLang="en-US" dirty="0" smtClean="0"/>
          </a:p>
          <a:p>
            <a:pPr marL="228600" indent="-228600">
              <a:buFont typeface="+mj-lt"/>
              <a:buAutoNum type="arabicPeriod" startAt="2"/>
              <a:defRPr/>
            </a:pPr>
            <a:r>
              <a:rPr lang="en-US" altLang="en-US" dirty="0" smtClean="0"/>
              <a:t>The second consideration is teachers who f</a:t>
            </a:r>
            <a:r>
              <a:rPr lang="en-US" dirty="0" smtClean="0"/>
              <a:t>acilitate the use of technology-based programs.</a:t>
            </a:r>
            <a:r>
              <a:rPr lang="en-US" baseline="0" dirty="0" smtClean="0"/>
              <a:t> </a:t>
            </a:r>
            <a:r>
              <a:rPr lang="en-US" dirty="0" smtClean="0"/>
              <a:t>Teachers in alternative school programs who facilitate the use of technology-based programs, computer-assisted programs that provide self-pacing, and pre/post-testing or courses delivered through distance learning technologies, are not required to meet "highly qualified" teacher requirements IF they are not responsible for delivering core academic content instruction.  </a:t>
            </a:r>
            <a:r>
              <a:rPr lang="en-US" b="1" dirty="0" smtClean="0"/>
              <a:t>However</a:t>
            </a:r>
            <a:r>
              <a:rPr lang="en-US" dirty="0" smtClean="0"/>
              <a:t>, in the absence of a highly qualified teacher, each computer-based program and/or distance learning course must have scientifically-based research to indicate that it is successful with students in an alternative educational program</a:t>
            </a:r>
            <a:r>
              <a:rPr lang="en-US" b="1" dirty="0" smtClean="0"/>
              <a:t>. </a:t>
            </a:r>
            <a:r>
              <a:rPr lang="en-US" b="0" dirty="0" smtClean="0"/>
              <a:t>In</a:t>
            </a:r>
            <a:r>
              <a:rPr lang="en-US" b="0" baseline="0" dirty="0" smtClean="0"/>
              <a:t> addition, the program(s) should provide </a:t>
            </a:r>
            <a:r>
              <a:rPr lang="en-US" dirty="0" smtClean="0"/>
              <a:t>quality and rigor </a:t>
            </a:r>
            <a:r>
              <a:rPr lang="en-US" b="0" baseline="0" dirty="0" smtClean="0"/>
              <a:t>comparable to that of a highly qualified teacher. Ultimately, the quality and rigor </a:t>
            </a:r>
            <a:r>
              <a:rPr lang="en-US" dirty="0" smtClean="0"/>
              <a:t>of the computer-based programs and distance learning courses for all core academic content areas and their alignment with state curriculum are the responsibility of the local education agency and teachers. In</a:t>
            </a:r>
            <a:r>
              <a:rPr lang="en-US" baseline="0" dirty="0" smtClean="0"/>
              <a:t> addition, districts should be prepared to </a:t>
            </a:r>
            <a:r>
              <a:rPr lang="en-US" dirty="0" smtClean="0"/>
              <a:t>make content expertise</a:t>
            </a:r>
            <a:r>
              <a:rPr lang="en-US" baseline="0" dirty="0" smtClean="0"/>
              <a:t> </a:t>
            </a:r>
            <a:r>
              <a:rPr lang="en-US" dirty="0" smtClean="0"/>
              <a:t>available as needed to support student learning.  </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350A995-9108-4866-9A0D-0E8D8EBBD1CA}" type="slidenum">
              <a:rPr kumimoji="0" lang="en-US" altLang="en-US" sz="1300" smtClean="0">
                <a:latin typeface="Times" pitchFamily="18" charset="0"/>
              </a:rPr>
              <a:pPr>
                <a:spcBef>
                  <a:spcPct val="0"/>
                </a:spcBef>
              </a:pPr>
              <a:t>31</a:t>
            </a:fld>
            <a:endParaRPr kumimoji="0" lang="en-US" altLang="en-US" sz="1300" smtClean="0">
              <a:latin typeface="Times"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096963" y="698500"/>
            <a:ext cx="4816475" cy="3486150"/>
          </a:xfrm>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Georgia, in order to be highly qualified, long-term substitutes must meet the same “highly qualified” requirements as all core academic teachers OR must hold a Certificate of Eligibility in the field in which they are assigned as a substitute. This includes substitutes serving when no teacher is under contract or serving when a contracted teacher is on extended leave for any reason. </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BE2222C-FF6E-4E75-828F-15F16A677B6B}" type="slidenum">
              <a:rPr kumimoji="0" lang="en-US" altLang="en-US" sz="1300" smtClean="0">
                <a:latin typeface="Times" pitchFamily="18" charset="0"/>
              </a:rPr>
              <a:pPr>
                <a:spcBef>
                  <a:spcPct val="0"/>
                </a:spcBef>
              </a:pPr>
              <a:t>32</a:t>
            </a:fld>
            <a:endParaRPr kumimoji="0" lang="en-US" altLang="en-US" sz="1300" smtClean="0">
              <a:latin typeface="Times"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xfrm>
            <a:off x="1096963" y="698500"/>
            <a:ext cx="4816475" cy="3486150"/>
          </a:xfrm>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smtClean="0"/>
              <a:t>Now it’s time for some practice.  Please consider the scenarios on the following slides. </a:t>
            </a:r>
          </a:p>
          <a:p>
            <a:pPr marL="171450" indent="-171450">
              <a:buFontTx/>
              <a:buChar char="•"/>
            </a:pPr>
            <a:r>
              <a:rPr lang="en-US" altLang="en-US" dirty="0" smtClean="0"/>
              <a:t>First, look at the certification of the teacher. </a:t>
            </a:r>
          </a:p>
          <a:p>
            <a:pPr marL="171450" indent="-171450">
              <a:buFontTx/>
              <a:buChar char="•"/>
            </a:pPr>
            <a:r>
              <a:rPr lang="en-US" altLang="en-US" dirty="0" smtClean="0"/>
              <a:t>Next,</a:t>
            </a:r>
            <a:r>
              <a:rPr lang="en-US" altLang="en-US" baseline="0" dirty="0" smtClean="0"/>
              <a:t> </a:t>
            </a:r>
            <a:r>
              <a:rPr lang="en-US" altLang="en-US" dirty="0" smtClean="0"/>
              <a:t>look at the teaching assignment.</a:t>
            </a:r>
          </a:p>
          <a:p>
            <a:pPr marL="171450" indent="-171450">
              <a:buFontTx/>
              <a:buChar char="•"/>
            </a:pPr>
            <a:r>
              <a:rPr lang="en-US" altLang="en-US" dirty="0" smtClean="0"/>
              <a:t>Finally,</a:t>
            </a:r>
            <a:r>
              <a:rPr lang="en-US" altLang="en-US" baseline="0" dirty="0" smtClean="0"/>
              <a:t> try to determine if the</a:t>
            </a:r>
            <a:r>
              <a:rPr lang="en-US" altLang="en-US" dirty="0" smtClean="0"/>
              <a:t> teacher is highly qualified for the teaching assignment. Why or why not?</a:t>
            </a:r>
          </a:p>
          <a:p>
            <a:pPr marL="0" indent="0">
              <a:buFontTx/>
              <a:buNone/>
            </a:pPr>
            <a:endParaRPr lang="en-US" altLang="en-US" dirty="0"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1B52D9F-E934-4462-9316-68E200006542}" type="slidenum">
              <a:rPr kumimoji="0" lang="en-US" altLang="en-US" sz="1300" smtClean="0">
                <a:latin typeface="Times" pitchFamily="18" charset="0"/>
              </a:rPr>
              <a:pPr>
                <a:spcBef>
                  <a:spcPct val="0"/>
                </a:spcBef>
              </a:pPr>
              <a:t>33</a:t>
            </a:fld>
            <a:endParaRPr kumimoji="0" lang="en-US" altLang="en-US" sz="1300" smtClean="0">
              <a:latin typeface="Times"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1096963" y="698500"/>
            <a:ext cx="4816475" cy="3486150"/>
          </a:xfrm>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t>Remember, look at the certification of the teacher. The SRT certificate that this teacher holds is the equivalent of the old T or clear renewable certificate.</a:t>
            </a:r>
          </a:p>
          <a:p>
            <a:pPr marL="171450" indent="-171450">
              <a:buFontTx/>
              <a:buChar char="•"/>
            </a:pPr>
            <a:r>
              <a:rPr lang="en-US" altLang="en-US" dirty="0" smtClean="0"/>
              <a:t>Next, look at the teaching assignment.</a:t>
            </a:r>
          </a:p>
          <a:p>
            <a:pPr marL="171450" indent="-171450">
              <a:buFontTx/>
              <a:buChar char="•"/>
            </a:pPr>
            <a:r>
              <a:rPr lang="en-US" altLang="en-US" dirty="0" smtClean="0"/>
              <a:t>Is the teacher highly qualified for the teaching assignment? Why or why not?</a:t>
            </a:r>
          </a:p>
          <a:p>
            <a:pPr marL="171450" indent="-171450">
              <a:buFontTx/>
              <a:buChar char="•"/>
            </a:pPr>
            <a:endParaRPr lang="en-US" altLang="en-US" dirty="0" smtClean="0"/>
          </a:p>
          <a:p>
            <a:endParaRPr kumimoji="1" lang="en-US" sz="1200" b="0" i="0" u="none" strike="noStrike" kern="1200" baseline="0" dirty="0" smtClean="0">
              <a:solidFill>
                <a:schemeClr val="tx1"/>
              </a:solidFill>
              <a:latin typeface="Times New Roman" pitchFamily="18" charset="0"/>
              <a:ea typeface="+mn-ea"/>
              <a:cs typeface="+mn-cs"/>
            </a:endParaRPr>
          </a:p>
          <a:p>
            <a:r>
              <a:rPr kumimoji="1" lang="en-US" sz="1200" b="1" i="0" u="none" strike="noStrike" kern="1200" baseline="0" dirty="0" smtClean="0">
                <a:solidFill>
                  <a:schemeClr val="tx1"/>
                </a:solidFill>
                <a:latin typeface="Times New Roman" pitchFamily="18" charset="0"/>
                <a:ea typeface="+mn-ea"/>
                <a:cs typeface="+mn-cs"/>
              </a:rPr>
              <a:t>Answer –HiQ not applicable for inclusion/co-teaching. </a:t>
            </a:r>
            <a:endParaRPr kumimoji="1" lang="en-US" sz="1200" b="0" i="0" u="none" strike="noStrike" kern="1200" baseline="0" dirty="0" smtClean="0">
              <a:solidFill>
                <a:schemeClr val="tx1"/>
              </a:solidFill>
              <a:latin typeface="Times New Roman" pitchFamily="18" charset="0"/>
              <a:ea typeface="+mn-ea"/>
              <a:cs typeface="+mn-cs"/>
            </a:endParaRPr>
          </a:p>
          <a:p>
            <a:r>
              <a:rPr kumimoji="1" lang="en-US" sz="1200" b="1" i="0" u="none" strike="noStrike" kern="1200" baseline="0" dirty="0" smtClean="0">
                <a:solidFill>
                  <a:schemeClr val="tx1"/>
                </a:solidFill>
                <a:latin typeface="Times New Roman" pitchFamily="18" charset="0"/>
                <a:ea typeface="+mn-ea"/>
                <a:cs typeface="+mn-cs"/>
              </a:rPr>
              <a:t>Not HiQ to teach Resource Reading as the teacher of record. </a:t>
            </a:r>
            <a:endParaRPr lang="en-US" altLang="en-US" dirty="0" smtClean="0"/>
          </a:p>
          <a:p>
            <a:pPr marL="171450" indent="-171450">
              <a:buFontTx/>
              <a:buChar char="•"/>
            </a:pPr>
            <a:endParaRPr lang="en-US" altLang="en-US" dirty="0"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29BC262-429B-48C1-98A5-C8D3075B1EFF}" type="slidenum">
              <a:rPr kumimoji="0" lang="en-US" altLang="en-US" sz="1300" smtClean="0">
                <a:latin typeface="Times" pitchFamily="18" charset="0"/>
              </a:rPr>
              <a:pPr>
                <a:spcBef>
                  <a:spcPct val="0"/>
                </a:spcBef>
              </a:pPr>
              <a:t>34</a:t>
            </a:fld>
            <a:endParaRPr kumimoji="0" lang="en-US" altLang="en-US" sz="1300" smtClean="0">
              <a:latin typeface="Times"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xfrm>
            <a:off x="1096963" y="698500"/>
            <a:ext cx="4816475" cy="3486150"/>
          </a:xfrm>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t>This teacher would be highly qualified to teach fifth grade language arts, but would </a:t>
            </a:r>
            <a:r>
              <a:rPr lang="en-US" altLang="en-US" b="1" dirty="0" smtClean="0"/>
              <a:t>not</a:t>
            </a:r>
            <a:r>
              <a:rPr lang="en-US" altLang="en-US" dirty="0" smtClean="0"/>
              <a:t> be highly qualified to teach reading because the teacher has a middle grades 4-8 certificate. In order to teach reading, this teacher would need to take the Middle Grades GACE in reading or add the reading endorsement. </a:t>
            </a:r>
          </a:p>
          <a:p>
            <a:pPr marL="171450" indent="-171450">
              <a:buFontTx/>
              <a:buChar char="•"/>
            </a:pPr>
            <a:endParaRPr lang="en-US" altLang="en-US" dirty="0" smtClean="0"/>
          </a:p>
          <a:p>
            <a:endParaRPr kumimoji="1" lang="en-US" sz="1200" b="0" i="0" u="none" strike="noStrike" kern="1200" baseline="0" dirty="0" smtClean="0">
              <a:solidFill>
                <a:schemeClr val="tx1"/>
              </a:solidFill>
              <a:latin typeface="Times New Roman" pitchFamily="18" charset="0"/>
              <a:ea typeface="+mn-ea"/>
              <a:cs typeface="+mn-cs"/>
            </a:endParaRPr>
          </a:p>
          <a:p>
            <a:r>
              <a:rPr kumimoji="1" lang="en-US" sz="1200" b="1" i="0" u="none" strike="noStrike" kern="1200" baseline="0" dirty="0" smtClean="0">
                <a:solidFill>
                  <a:schemeClr val="tx1"/>
                </a:solidFill>
                <a:latin typeface="Times New Roman" pitchFamily="18" charset="0"/>
                <a:ea typeface="+mn-ea"/>
                <a:cs typeface="+mn-cs"/>
              </a:rPr>
              <a:t>Answer – HiQ for both teaching assignments </a:t>
            </a:r>
            <a:endParaRPr kumimoji="1" lang="en-US" sz="1200" b="0" i="0" u="none" strike="noStrike" kern="1200" baseline="0" dirty="0" smtClean="0">
              <a:solidFill>
                <a:schemeClr val="tx1"/>
              </a:solidFill>
              <a:latin typeface="Times New Roman" pitchFamily="18" charset="0"/>
              <a:ea typeface="+mn-ea"/>
              <a:cs typeface="+mn-cs"/>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332215B-0254-49A6-8116-354ADD1ADCF5}" type="slidenum">
              <a:rPr kumimoji="0" lang="en-US" altLang="en-US" sz="1300" smtClean="0">
                <a:latin typeface="Times" pitchFamily="18" charset="0"/>
              </a:rPr>
              <a:pPr>
                <a:spcBef>
                  <a:spcPct val="0"/>
                </a:spcBef>
              </a:pPr>
              <a:t>35</a:t>
            </a:fld>
            <a:endParaRPr kumimoji="0" lang="en-US" altLang="en-US" sz="1300" smtClean="0">
              <a:latin typeface="Times"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096963" y="698500"/>
            <a:ext cx="4816475" cy="3486150"/>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smtClean="0"/>
              <a:t>Next scenario</a:t>
            </a:r>
          </a:p>
          <a:p>
            <a:pPr marL="171450" indent="-171450">
              <a:buFontTx/>
              <a:buChar char="•"/>
            </a:pPr>
            <a:endParaRPr lang="en-US" altLang="en-US" dirty="0" smtClean="0"/>
          </a:p>
          <a:p>
            <a:pPr marL="171450" indent="-171450">
              <a:buFontTx/>
              <a:buChar char="•"/>
            </a:pPr>
            <a:r>
              <a:rPr lang="en-US" altLang="en-US" dirty="0" smtClean="0"/>
              <a:t>Remember, look at the certification of the teacher.</a:t>
            </a:r>
          </a:p>
          <a:p>
            <a:pPr marL="171450" indent="-171450">
              <a:buFontTx/>
              <a:buChar char="•"/>
            </a:pPr>
            <a:r>
              <a:rPr lang="en-US" altLang="en-US" dirty="0" smtClean="0"/>
              <a:t>Next, look at the teaching assignment.</a:t>
            </a:r>
          </a:p>
          <a:p>
            <a:pPr marL="171450" indent="-171450">
              <a:buFontTx/>
              <a:buChar char="•"/>
            </a:pPr>
            <a:r>
              <a:rPr lang="en-US" altLang="en-US" dirty="0" smtClean="0"/>
              <a:t>Is the teacher highly qualified for the teaching assignment? Why or why not?</a:t>
            </a:r>
          </a:p>
          <a:p>
            <a:pPr marL="171450" indent="-171450">
              <a:buFontTx/>
              <a:buChar char="•"/>
            </a:pPr>
            <a:endParaRPr lang="en-US" altLang="en-US" dirty="0" smtClean="0"/>
          </a:p>
          <a:p>
            <a:endParaRPr kumimoji="1" lang="en-US" sz="1200" b="0" i="0" u="none" strike="noStrike" kern="1200" baseline="0" dirty="0" smtClean="0">
              <a:solidFill>
                <a:schemeClr val="tx1"/>
              </a:solidFill>
              <a:latin typeface="Times New Roman" pitchFamily="18" charset="0"/>
              <a:ea typeface="+mn-ea"/>
              <a:cs typeface="+mn-cs"/>
            </a:endParaRPr>
          </a:p>
          <a:p>
            <a:r>
              <a:rPr kumimoji="1" lang="en-US" sz="1200" b="1" i="0" u="none" strike="noStrike" kern="1200" baseline="0" dirty="0" smtClean="0">
                <a:solidFill>
                  <a:schemeClr val="tx1"/>
                </a:solidFill>
                <a:latin typeface="Times New Roman" pitchFamily="18" charset="0"/>
                <a:ea typeface="+mn-ea"/>
                <a:cs typeface="+mn-cs"/>
              </a:rPr>
              <a:t>Answer - HiQ is not applicable in an inclusion and co-teaching situation where the special education teacher is not the teacher of record. </a:t>
            </a:r>
            <a:endParaRPr lang="en-US" altLang="en-US" dirty="0" smtClean="0"/>
          </a:p>
          <a:p>
            <a:pPr marL="171450" indent="-171450">
              <a:buFontTx/>
              <a:buChar char="•"/>
            </a:pPr>
            <a:endParaRPr lang="en-US" altLang="en-US" dirty="0" smtClean="0"/>
          </a:p>
          <a:p>
            <a:pPr marL="171450" indent="-171450">
              <a:buFontTx/>
              <a:buChar char="•"/>
            </a:pPr>
            <a:endParaRPr lang="en-US" altLang="en-US" dirty="0"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44CCAC0E-1E1E-44E4-8484-7F785C2D0D51}" type="slidenum">
              <a:rPr kumimoji="0" lang="en-US" altLang="en-US" sz="1300" smtClean="0">
                <a:latin typeface="Times" pitchFamily="18" charset="0"/>
              </a:rPr>
              <a:pPr>
                <a:spcBef>
                  <a:spcPct val="0"/>
                </a:spcBef>
              </a:pPr>
              <a:t>36</a:t>
            </a:fld>
            <a:endParaRPr kumimoji="0" lang="en-US" altLang="en-US" sz="1300" smtClean="0">
              <a:latin typeface="Times"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1096963" y="698500"/>
            <a:ext cx="4816475" cy="3486150"/>
          </a:xfrm>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sz="1200" b="0" i="0" u="none" strike="noStrike" kern="1200" baseline="0" dirty="0" smtClean="0">
              <a:solidFill>
                <a:schemeClr val="tx1"/>
              </a:solidFill>
              <a:latin typeface="Times New Roman" pitchFamily="18" charset="0"/>
              <a:ea typeface="+mn-ea"/>
              <a:cs typeface="+mn-cs"/>
            </a:endParaRPr>
          </a:p>
          <a:p>
            <a:r>
              <a:rPr kumimoji="1" lang="en-US" sz="1200" b="1" i="0" u="none" strike="noStrike" kern="1200" baseline="0" dirty="0" smtClean="0">
                <a:solidFill>
                  <a:schemeClr val="tx1"/>
                </a:solidFill>
                <a:latin typeface="Times New Roman" pitchFamily="18" charset="0"/>
                <a:ea typeface="+mn-ea"/>
                <a:cs typeface="+mn-cs"/>
              </a:rPr>
              <a:t>Answer – The teacher is NOT HiQ to teach sixth grade connections math. The teacher would be HiQ to teach Sped Math P-8. </a:t>
            </a:r>
            <a:endParaRPr kumimoji="1" lang="en-US" sz="1200" b="0" i="0" u="none" strike="noStrike" kern="1200" baseline="0" dirty="0" smtClean="0">
              <a:solidFill>
                <a:schemeClr val="tx1"/>
              </a:solidFill>
              <a:latin typeface="Times New Roman" pitchFamily="18" charset="0"/>
              <a:ea typeface="+mn-ea"/>
              <a:cs typeface="+mn-cs"/>
            </a:endParaRPr>
          </a:p>
          <a:p>
            <a:endParaRPr lang="en-US" altLang="en-US" dirty="0"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A90102C3-7B43-4C68-85CC-4B4A87CFD508}" type="slidenum">
              <a:rPr kumimoji="0" lang="en-US" altLang="en-US" sz="1300" smtClean="0">
                <a:latin typeface="Times" pitchFamily="18" charset="0"/>
              </a:rPr>
              <a:pPr>
                <a:spcBef>
                  <a:spcPct val="0"/>
                </a:spcBef>
              </a:pPr>
              <a:t>37</a:t>
            </a:fld>
            <a:endParaRPr kumimoji="0" lang="en-US" altLang="en-US" sz="1300" smtClean="0">
              <a:latin typeface="Times"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1096963" y="698500"/>
            <a:ext cx="4816475" cy="3486150"/>
          </a:xfrm>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smtClean="0"/>
              <a:t>Next scenario</a:t>
            </a:r>
          </a:p>
          <a:p>
            <a:pPr marL="0" indent="0">
              <a:buFontTx/>
              <a:buNone/>
            </a:pPr>
            <a:endParaRPr lang="en-US" altLang="en-US" dirty="0" smtClean="0"/>
          </a:p>
          <a:p>
            <a:pPr marL="171450" indent="-171450">
              <a:buFontTx/>
              <a:buChar char="•"/>
            </a:pPr>
            <a:r>
              <a:rPr lang="en-US" altLang="en-US" dirty="0" smtClean="0"/>
              <a:t>Remember, look at the certification of the teacher.</a:t>
            </a:r>
          </a:p>
          <a:p>
            <a:pPr marL="171450" indent="-171450">
              <a:buFontTx/>
              <a:buChar char="•"/>
            </a:pPr>
            <a:r>
              <a:rPr lang="en-US" altLang="en-US" dirty="0" smtClean="0"/>
              <a:t>Next, look at the teaching assignment.</a:t>
            </a:r>
          </a:p>
          <a:p>
            <a:pPr marL="171450" indent="-171450">
              <a:buFontTx/>
              <a:buChar char="•"/>
            </a:pPr>
            <a:r>
              <a:rPr lang="en-US" altLang="en-US" dirty="0" smtClean="0"/>
              <a:t>Is the teacher highly qualified for the teaching assignment? Why or why not?</a:t>
            </a:r>
          </a:p>
          <a:p>
            <a:pPr marL="171450" indent="-171450">
              <a:buFontTx/>
              <a:buChar char="•"/>
            </a:pPr>
            <a:endParaRPr lang="en-US" altLang="en-US" dirty="0" smtClean="0"/>
          </a:p>
          <a:p>
            <a:endParaRPr kumimoji="1" lang="en-US" sz="1200" b="0" i="0" u="none" strike="noStrike" kern="1200" baseline="0" dirty="0" smtClean="0">
              <a:solidFill>
                <a:schemeClr val="tx1"/>
              </a:solidFill>
              <a:latin typeface="Times New Roman" pitchFamily="18" charset="0"/>
              <a:ea typeface="+mn-ea"/>
              <a:cs typeface="+mn-cs"/>
            </a:endParaRPr>
          </a:p>
          <a:p>
            <a:r>
              <a:rPr kumimoji="1" lang="en-US" sz="1200" b="1" i="0" u="none" strike="noStrike" kern="1200" baseline="0" dirty="0" smtClean="0">
                <a:solidFill>
                  <a:schemeClr val="tx1"/>
                </a:solidFill>
                <a:latin typeface="Times New Roman" pitchFamily="18" charset="0"/>
                <a:ea typeface="+mn-ea"/>
                <a:cs typeface="+mn-cs"/>
              </a:rPr>
              <a:t>Answer - The teacher is HiQ for the Sped Math 6-12 assignment and would also be </a:t>
            </a:r>
            <a:endParaRPr lang="en-US" altLang="en-US" dirty="0" smtClean="0"/>
          </a:p>
          <a:p>
            <a:pPr marL="171450" indent="-171450">
              <a:buFontTx/>
              <a:buChar char="•"/>
            </a:pPr>
            <a:endParaRPr lang="en-US" altLang="en-US" dirty="0" smtClean="0"/>
          </a:p>
          <a:p>
            <a:pPr marL="171450" indent="-171450">
              <a:buFontTx/>
              <a:buChar char="•"/>
            </a:pPr>
            <a:endParaRPr lang="en-US" altLang="en-US" dirty="0"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4875BAD1-D64F-4DA3-B291-388CD2836DBE}" type="slidenum">
              <a:rPr kumimoji="0" lang="en-US" altLang="en-US" sz="1300" smtClean="0">
                <a:latin typeface="Times" pitchFamily="18" charset="0"/>
              </a:rPr>
              <a:pPr>
                <a:spcBef>
                  <a:spcPct val="0"/>
                </a:spcBef>
              </a:pPr>
              <a:t>38</a:t>
            </a:fld>
            <a:endParaRPr kumimoji="0" lang="en-US" altLang="en-US" sz="1300" smtClean="0">
              <a:latin typeface="Times"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xfrm>
            <a:off x="1096963" y="698500"/>
            <a:ext cx="4816475" cy="3486150"/>
          </a:xfrm>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sz="1200" b="1" i="0" u="none" strike="noStrike" kern="1200" baseline="0" dirty="0" smtClean="0">
                <a:solidFill>
                  <a:schemeClr val="tx1"/>
                </a:solidFill>
                <a:latin typeface="Times New Roman" pitchFamily="18" charset="0"/>
                <a:ea typeface="+mn-ea"/>
                <a:cs typeface="+mn-cs"/>
              </a:rPr>
              <a:t>Answer - The teacher would be HiQ to teach Sped Economics 6-12 as the teacher of record. </a:t>
            </a:r>
            <a:endParaRPr kumimoji="1" lang="en-US" sz="1200" b="0" i="0" u="none" strike="noStrike" kern="1200" baseline="0" dirty="0" smtClean="0">
              <a:solidFill>
                <a:schemeClr val="tx1"/>
              </a:solidFill>
              <a:latin typeface="Times New Roman" pitchFamily="18" charset="0"/>
              <a:ea typeface="+mn-ea"/>
              <a:cs typeface="+mn-cs"/>
            </a:endParaRPr>
          </a:p>
          <a:p>
            <a:r>
              <a:rPr kumimoji="1" lang="en-US" sz="1200" b="0" i="0" u="none" strike="noStrike" kern="1200" baseline="0" dirty="0" smtClean="0">
                <a:solidFill>
                  <a:schemeClr val="tx1"/>
                </a:solidFill>
                <a:latin typeface="Times New Roman" pitchFamily="18" charset="0"/>
                <a:ea typeface="+mn-ea"/>
                <a:cs typeface="+mn-cs"/>
              </a:rPr>
              <a:t>01/</a:t>
            </a:r>
            <a:endParaRPr lang="en-US" altLang="en-US" dirty="0"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17164584-15EE-4CED-A1CC-BD3A54D7ECEF}" type="slidenum">
              <a:rPr kumimoji="0" lang="en-US" altLang="en-US" sz="1300" smtClean="0">
                <a:latin typeface="Times" pitchFamily="18" charset="0"/>
              </a:rPr>
              <a:pPr>
                <a:spcBef>
                  <a:spcPct val="0"/>
                </a:spcBef>
              </a:pPr>
              <a:t>39</a:t>
            </a:fld>
            <a:endParaRPr kumimoji="0" lang="en-US" altLang="en-US" sz="1300" smtClean="0">
              <a:latin typeface="Times"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1096963" y="698500"/>
            <a:ext cx="4816475" cy="3486150"/>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smtClean="0"/>
              <a:t>In your role as a principal or leader in your LEA, it is important that you know and understand the certification and highly qualified status of all of the teachers in your school. In addition, you must</a:t>
            </a:r>
            <a:r>
              <a:rPr lang="en-US" altLang="en-US" baseline="0" dirty="0" smtClean="0"/>
              <a:t> know </a:t>
            </a:r>
            <a:r>
              <a:rPr lang="en-US" altLang="en-US" dirty="0" smtClean="0"/>
              <a:t>which teachers in your school do not hold clear renewable certificates. While these teachers may have already passed the State approved content assessment (the GACE), there may be other requirements that the teachers need to complete in order to convert their certificates to a clear renewable certificate. These teachers may hold a NT  (a non renewable certificate), an X certificate, an IN1T, the IN2T,  or the IN3T. Contact your local</a:t>
            </a:r>
            <a:r>
              <a:rPr lang="en-US" altLang="en-US" baseline="0" dirty="0" smtClean="0"/>
              <a:t> education agency’</a:t>
            </a:r>
            <a:r>
              <a:rPr lang="en-US" altLang="en-US" dirty="0" smtClean="0"/>
              <a:t>s HR Director for additional information about these certificates. </a:t>
            </a:r>
          </a:p>
          <a:p>
            <a:pPr marL="0" indent="0">
              <a:buFontTx/>
              <a:buNone/>
            </a:pPr>
            <a:endParaRPr lang="en-US" altLang="en-US" dirty="0" smtClean="0"/>
          </a:p>
          <a:p>
            <a:pPr marL="0" indent="0">
              <a:buFontTx/>
              <a:buNone/>
            </a:pPr>
            <a:r>
              <a:rPr lang="en-US" altLang="en-US" dirty="0" smtClean="0"/>
              <a:t>Other teachers in your school may hold non-renewable, non-professional certificates (called NNT, IT, CA, O, CP or IN4T). Become familiar with these and know which teachers you have on staff who may need to complete additional requirements.</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938B0E6-A7FC-4145-BD07-E6A171471102}" type="slidenum">
              <a:rPr kumimoji="0" lang="en-US" altLang="en-US" sz="1300" smtClean="0">
                <a:latin typeface="Times" pitchFamily="18" charset="0"/>
              </a:rPr>
              <a:pPr>
                <a:spcBef>
                  <a:spcPct val="0"/>
                </a:spcBef>
              </a:pPr>
              <a:t>40</a:t>
            </a:fld>
            <a:endParaRPr kumimoji="0" lang="en-US" altLang="en-US" sz="1300"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096963" y="698500"/>
            <a:ext cx="4816475" cy="348615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 second focus of the Title II, Part A program is </a:t>
            </a:r>
            <a:r>
              <a:rPr lang="en-US" altLang="en-US" b="1" dirty="0" smtClean="0"/>
              <a:t>EQUITY </a:t>
            </a:r>
            <a:r>
              <a:rPr lang="en-US" altLang="en-US" dirty="0" smtClean="0"/>
              <a:t>-  this means ensuring that </a:t>
            </a:r>
            <a:r>
              <a:rPr lang="en-US" altLang="en-US" b="1" dirty="0" smtClean="0"/>
              <a:t>poor and minority children </a:t>
            </a:r>
            <a:r>
              <a:rPr lang="en-US" altLang="en-US" dirty="0" smtClean="0"/>
              <a:t>are not taught by inexperienced, unqualified, or </a:t>
            </a:r>
            <a:r>
              <a:rPr lang="en-US" altLang="en-US" dirty="0" err="1" smtClean="0"/>
              <a:t>mis</a:t>
            </a:r>
            <a:r>
              <a:rPr lang="en-US" altLang="en-US" dirty="0" smtClean="0"/>
              <a:t>-assigned teachers at higher rates than other children and to ensure that children in </a:t>
            </a:r>
            <a:r>
              <a:rPr lang="en-US" altLang="en-US" b="1" dirty="0" smtClean="0"/>
              <a:t>low performing schools in all geographic regions of the state </a:t>
            </a:r>
            <a:r>
              <a:rPr lang="en-US" altLang="en-US" dirty="0" smtClean="0"/>
              <a:t>have access to experienced, qualified and appropriately assigned teachers on an equitable basis</a:t>
            </a:r>
          </a:p>
          <a:p>
            <a:endParaRPr lang="en-US" altLang="en-US" dirty="0"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947D5337-7C4A-47F7-9FFC-9D3035DD4C18}" type="slidenum">
              <a:rPr kumimoji="0" lang="en-US" altLang="en-US" sz="1300" smtClean="0">
                <a:latin typeface="Times" pitchFamily="18" charset="0"/>
              </a:rPr>
              <a:pPr>
                <a:spcBef>
                  <a:spcPct val="0"/>
                </a:spcBef>
              </a:pPr>
              <a:t>5</a:t>
            </a:fld>
            <a:endParaRPr kumimoji="0" lang="en-US" altLang="en-US" sz="1300" smtClean="0">
              <a:latin typeface="Times"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1096963" y="698500"/>
            <a:ext cx="4816475" cy="3486150"/>
          </a:xfrm>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Local education</a:t>
            </a:r>
            <a:r>
              <a:rPr lang="en-US" altLang="en-US" baseline="0" dirty="0" smtClean="0"/>
              <a:t> agencies </a:t>
            </a:r>
            <a:r>
              <a:rPr lang="en-US" altLang="en-US" dirty="0" smtClean="0"/>
              <a:t>are required to develop remediation plans for core academic teachers who are not highly qualified for one or more teaching assignments,  paraprofessionals who are not highly qualified, and core academic teachers who do not hold clear renewable certificates. Remediation plans are </a:t>
            </a:r>
            <a:r>
              <a:rPr lang="en-US" altLang="en-US" b="1" dirty="0" smtClean="0"/>
              <a:t>not</a:t>
            </a:r>
            <a:r>
              <a:rPr lang="en-US" altLang="en-US" dirty="0" smtClean="0"/>
              <a:t> required  for core academic teachers holding Induction 1, 2, or 3 certificates.</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B51F49A-288D-4FD8-B3E6-CA8C1CEE0135}" type="slidenum">
              <a:rPr kumimoji="0" lang="en-US" altLang="en-US" sz="1300" smtClean="0">
                <a:latin typeface="Times" pitchFamily="18" charset="0"/>
              </a:rPr>
              <a:pPr>
                <a:spcBef>
                  <a:spcPct val="0"/>
                </a:spcBef>
              </a:pPr>
              <a:t>41</a:t>
            </a:fld>
            <a:endParaRPr kumimoji="0" lang="en-US" altLang="en-US" sz="1300" smtClean="0">
              <a:latin typeface="Times"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1096963" y="698500"/>
            <a:ext cx="4816475" cy="3486150"/>
          </a:xfrm>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683923" eaLnBrk="1" hangingPunct="1">
              <a:spcBef>
                <a:spcPct val="0"/>
              </a:spcBef>
              <a:buFont typeface="Arial" pitchFamily="34" charset="0"/>
              <a:buNone/>
              <a:defRPr/>
            </a:pPr>
            <a:r>
              <a:rPr lang="en-US" altLang="en-US" dirty="0" smtClean="0"/>
              <a:t>It is very important to note that remediation plans must be developed at the time of hire or reassignment.  Remember-  remediation plans are required for </a:t>
            </a:r>
            <a:r>
              <a:rPr lang="en-US" altLang="en-US" sz="1400" dirty="0" smtClean="0">
                <a:solidFill>
                  <a:srgbClr val="000000"/>
                </a:solidFill>
              </a:rPr>
              <a:t>each non-HiQ teacher, non-HiQ paraprofessional, </a:t>
            </a:r>
            <a:r>
              <a:rPr lang="en-US" altLang="en-US" b="1" i="0" dirty="0" smtClean="0">
                <a:solidFill>
                  <a:srgbClr val="000000"/>
                </a:solidFill>
              </a:rPr>
              <a:t>and </a:t>
            </a:r>
            <a:r>
              <a:rPr lang="en-US" altLang="en-US" sz="1200" i="1" dirty="0" smtClean="0">
                <a:solidFill>
                  <a:srgbClr val="FF0000"/>
                </a:solidFill>
              </a:rPr>
              <a:t>core academic teacher who holds a CA, O, CP, NNT, IT, or IN4T certificate</a:t>
            </a:r>
            <a:endParaRPr lang="en-US" altLang="en-US" sz="1200" dirty="0" smtClean="0">
              <a:solidFill>
                <a:srgbClr val="FF0000"/>
              </a:solidFill>
            </a:endParaRPr>
          </a:p>
          <a:p>
            <a:endParaRPr lang="en-US" altLang="en-US" sz="1400" dirty="0" smtClean="0">
              <a:solidFill>
                <a:srgbClr val="000000"/>
              </a:solidFill>
            </a:endParaRPr>
          </a:p>
          <a:p>
            <a:r>
              <a:rPr lang="en-US" altLang="en-US" sz="1400" dirty="0" smtClean="0">
                <a:solidFill>
                  <a:srgbClr val="000000"/>
                </a:solidFill>
              </a:rPr>
              <a:t>The remediation plan should</a:t>
            </a:r>
          </a:p>
          <a:p>
            <a:pPr marL="684213" lvl="1" indent="-228600">
              <a:buFont typeface="+mj-lt"/>
              <a:buAutoNum type="arabicPeriod"/>
            </a:pPr>
            <a:r>
              <a:rPr lang="en-US" altLang="en-US" sz="1200" dirty="0" smtClean="0">
                <a:solidFill>
                  <a:srgbClr val="000000"/>
                </a:solidFill>
              </a:rPr>
              <a:t>be developed i</a:t>
            </a:r>
            <a:r>
              <a:rPr lang="en-US" altLang="en-US" dirty="0" smtClean="0">
                <a:solidFill>
                  <a:srgbClr val="000000"/>
                </a:solidFill>
              </a:rPr>
              <a:t>n collaboration with the teacher or paraprofessional. Teachers should not be asked to write their own plans. Neither should the LEA develop a remediation plan and then have the teacher or paraprofessional sign for it. This should be a collaborative effort between all parties concerned.</a:t>
            </a:r>
          </a:p>
          <a:p>
            <a:pPr marL="684213" lvl="1" indent="-228600">
              <a:buFont typeface="+mj-lt"/>
              <a:buAutoNum type="arabicPeriod"/>
            </a:pPr>
            <a:r>
              <a:rPr lang="en-US" altLang="en-US" dirty="0" smtClean="0"/>
              <a:t>clearly outline the requirements needed for the teacher or paraprofessional to become highly qualified or to attain a clear renewable certificate.</a:t>
            </a:r>
          </a:p>
          <a:p>
            <a:pPr marL="684213" lvl="1" indent="-228600">
              <a:buFont typeface="+mj-lt"/>
              <a:buAutoNum type="arabicPeriod"/>
            </a:pPr>
            <a:r>
              <a:rPr lang="en-US" altLang="en-US" dirty="0" smtClean="0"/>
              <a:t>include a timeline for completion of each component of the plan. For example, if a teacher needs to take the Exceptional Child’s course and take the GACE, you might expect the teacher to complete the coursework by the end of the first semester and expect the teacher to take the GACE every time it is offered beginning in October until the teacher successfully passes the required GACE. </a:t>
            </a:r>
          </a:p>
          <a:p>
            <a:pPr marL="684213" lvl="1" indent="-228600">
              <a:buFont typeface="+mj-lt"/>
              <a:buAutoNum type="arabicPeriod"/>
            </a:pPr>
            <a:r>
              <a:rPr lang="en-US" altLang="en-US" dirty="0" smtClean="0"/>
              <a:t>include a target date for meeting all the requirements outlined in the remediation plan; and</a:t>
            </a:r>
          </a:p>
          <a:p>
            <a:pPr marL="684213" lvl="1" indent="-228600">
              <a:buFont typeface="+mj-lt"/>
              <a:buAutoNum type="arabicPeriod"/>
            </a:pPr>
            <a:r>
              <a:rPr lang="en-US" altLang="en-US" dirty="0" smtClean="0"/>
              <a:t>be signed by all parties involved.</a:t>
            </a:r>
          </a:p>
          <a:p>
            <a:pPr marL="684213" lvl="1" indent="-228600">
              <a:buFont typeface="+mj-lt"/>
              <a:buAutoNum type="arabicPeriod"/>
            </a:pPr>
            <a:endParaRPr lang="en-US" altLang="en-US" dirty="0" smtClean="0"/>
          </a:p>
          <a:p>
            <a:pPr marL="455613" lvl="1" indent="0">
              <a:buFont typeface="+mj-lt"/>
              <a:buNone/>
            </a:pPr>
            <a:r>
              <a:rPr lang="en-US" altLang="en-US" dirty="0" smtClean="0"/>
              <a:t>Remediation</a:t>
            </a:r>
            <a:r>
              <a:rPr lang="en-US" altLang="en-US" baseline="0" dirty="0" smtClean="0"/>
              <a:t> plans can now be created and monitored in the platform.</a:t>
            </a:r>
            <a:endParaRPr lang="en-US" altLang="en-US" dirty="0"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613C622-6941-45F6-A4FC-8E46F7C2A192}" type="slidenum">
              <a:rPr kumimoji="0" lang="en-US" altLang="en-US" sz="1300" smtClean="0">
                <a:latin typeface="Times" pitchFamily="18" charset="0"/>
              </a:rPr>
              <a:pPr>
                <a:spcBef>
                  <a:spcPct val="0"/>
                </a:spcBef>
              </a:pPr>
              <a:t>42</a:t>
            </a:fld>
            <a:endParaRPr kumimoji="0" lang="en-US" altLang="en-US" sz="1300" smtClean="0">
              <a:latin typeface="Times"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1096963" y="698500"/>
            <a:ext cx="4816475" cy="3486150"/>
          </a:xfrm>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By law, LEAs are required to notify parents that they may request information regarding their student’s teacher or paraprofessional’s professional qualifications, including the following:</a:t>
            </a:r>
          </a:p>
          <a:p>
            <a:pPr marL="171450" indent="-171450">
              <a:buFont typeface="Arial" panose="020B0604020202020204" pitchFamily="34" charset="0"/>
              <a:buChar char="•"/>
            </a:pPr>
            <a:r>
              <a:rPr lang="en-US" altLang="en-US" dirty="0" smtClean="0"/>
              <a:t>Whether the teacher</a:t>
            </a:r>
            <a:r>
              <a:rPr lang="en-US" altLang="en-US" baseline="0" dirty="0" smtClean="0"/>
              <a:t> or </a:t>
            </a:r>
            <a:r>
              <a:rPr lang="en-US" altLang="en-US" dirty="0" smtClean="0"/>
              <a:t>paraprofessional has met the Georgia Professional Standards Commission requirements for certification for the grade level and subject areas in which the teacher provides instruction;</a:t>
            </a:r>
          </a:p>
          <a:p>
            <a:pPr marL="171450" indent="-171450">
              <a:buFont typeface="Arial" panose="020B0604020202020204" pitchFamily="34" charset="0"/>
              <a:buChar char="•"/>
            </a:pPr>
            <a:r>
              <a:rPr lang="en-US" altLang="en-US" dirty="0" smtClean="0"/>
              <a:t>Whether the teacher is teaching under an emergency or other provisional status through which Georgia qualifications or certification criteria have been waived;</a:t>
            </a:r>
          </a:p>
          <a:p>
            <a:pPr marL="171450" indent="-171450">
              <a:buFont typeface="Arial" panose="020B0604020202020204" pitchFamily="34" charset="0"/>
              <a:buChar char="•"/>
            </a:pPr>
            <a:r>
              <a:rPr lang="en-US" altLang="en-US" dirty="0" smtClean="0"/>
              <a:t>The college major and any graduate certification or degree held by the teacher; and</a:t>
            </a:r>
          </a:p>
          <a:p>
            <a:pPr marL="171450" indent="-171450">
              <a:buFont typeface="Arial" panose="020B0604020202020204" pitchFamily="34" charset="0"/>
              <a:buChar char="•"/>
            </a:pPr>
            <a:r>
              <a:rPr lang="en-US" altLang="en-US" dirty="0" smtClean="0"/>
              <a:t>Whether the student is provided services by paraprofessionals, and if so, their qualifications.</a:t>
            </a:r>
          </a:p>
          <a:p>
            <a:r>
              <a:rPr lang="en-US" altLang="en-US" dirty="0" smtClean="0"/>
              <a:t> </a:t>
            </a:r>
          </a:p>
          <a:p>
            <a:r>
              <a:rPr lang="en-US" altLang="en-US" dirty="0" smtClean="0"/>
              <a:t>LEAs must:</a:t>
            </a:r>
          </a:p>
          <a:p>
            <a:pPr marL="171450" indent="-171450">
              <a:buFont typeface="Arial" panose="020B0604020202020204" pitchFamily="34" charset="0"/>
              <a:buChar char="•"/>
            </a:pPr>
            <a:r>
              <a:rPr lang="en-US" altLang="en-US" dirty="0" smtClean="0"/>
              <a:t>Notify parents in multiple ways in order to ensure that all parents have the opportunity to receive the information. This may include, but is not limited to a LEA or school handbook, a letter mailed home, inclusion in a newsletter, posting on a website, and/ or a school-wide email.</a:t>
            </a:r>
          </a:p>
          <a:p>
            <a:pPr marL="171450" indent="-171450">
              <a:buFont typeface="Arial" panose="020B0604020202020204" pitchFamily="34" charset="0"/>
              <a:buChar char="•"/>
            </a:pPr>
            <a:r>
              <a:rPr lang="en-US" altLang="en-US" dirty="0" smtClean="0"/>
              <a:t>Ensure the notification or document that contains the notification includes the principal’s contact information, the school or LEA name, the date, month and year of notification.</a:t>
            </a:r>
          </a:p>
          <a:p>
            <a:pPr marL="171450" indent="-171450">
              <a:buFont typeface="Arial" panose="020B0604020202020204" pitchFamily="34" charset="0"/>
              <a:buChar char="•"/>
            </a:pPr>
            <a:r>
              <a:rPr lang="en-US" altLang="en-US" dirty="0" smtClean="0"/>
              <a:t>Maintain records that document the dissemination of the right to know in multiple forms to the parents of all students.</a:t>
            </a:r>
          </a:p>
          <a:p>
            <a:endParaRPr lang="en-US" altLang="en-US" dirty="0" smtClean="0"/>
          </a:p>
          <a:p>
            <a:r>
              <a:rPr lang="en-US" altLang="en-US" dirty="0" smtClean="0"/>
              <a:t>LEAs are also required to notify parents if a teacher who is not “highly qualified” is teaching their child a core academic content course.  Parental notification is required if a teacher (including a substitute teacher) who is not “highly qualified” teaches students for four or more consecutive weeks. Parental notification is </a:t>
            </a:r>
            <a:r>
              <a:rPr lang="en-US" altLang="en-US" b="1" dirty="0" smtClean="0"/>
              <a:t>not</a:t>
            </a:r>
            <a:r>
              <a:rPr lang="en-US" altLang="en-US" dirty="0" smtClean="0"/>
              <a:t> required for teachers who are not teacher of record for core academic subjects. Parent notification is </a:t>
            </a:r>
            <a:r>
              <a:rPr lang="en-US" altLang="en-US" b="1" dirty="0" smtClean="0"/>
              <a:t>not</a:t>
            </a:r>
            <a:r>
              <a:rPr lang="en-US" altLang="en-US" dirty="0" smtClean="0"/>
              <a:t> required for paraprofessionals who are not “highly qualified.”  Effective 2006 – 2007, the parent notification requirement applies to teachers who teach core academic content subjects in Title I and Non-Title I schools and programs.</a:t>
            </a:r>
          </a:p>
          <a:p>
            <a:r>
              <a:rPr lang="en-US" altLang="en-US" dirty="0" smtClean="0"/>
              <a:t> </a:t>
            </a:r>
          </a:p>
          <a:p>
            <a:r>
              <a:rPr lang="en-US" altLang="en-US" dirty="0" smtClean="0"/>
              <a:t>Letters, at a minimum, must include the following:</a:t>
            </a:r>
          </a:p>
          <a:p>
            <a:pPr marL="171450" indent="-171450">
              <a:buFont typeface="Arial" panose="020B0604020202020204" pitchFamily="34" charset="0"/>
              <a:buChar char="•"/>
            </a:pPr>
            <a:r>
              <a:rPr lang="en-US" altLang="en-US" dirty="0" smtClean="0"/>
              <a:t>The date of the communication (Month, Date, Year).</a:t>
            </a:r>
          </a:p>
          <a:p>
            <a:pPr marL="171450" indent="-171450">
              <a:buFont typeface="Arial" panose="020B0604020202020204" pitchFamily="34" charset="0"/>
              <a:buChar char="•"/>
            </a:pPr>
            <a:r>
              <a:rPr lang="en-US" altLang="en-US" dirty="0" smtClean="0"/>
              <a:t>The name and contact information of the school.</a:t>
            </a:r>
          </a:p>
          <a:p>
            <a:pPr marL="171450" indent="-171450">
              <a:buFont typeface="Arial" panose="020B0604020202020204" pitchFamily="34" charset="0"/>
              <a:buChar char="•"/>
            </a:pPr>
            <a:r>
              <a:rPr lang="en-US" altLang="en-US" dirty="0" smtClean="0"/>
              <a:t>The name, position, and contact information  for someone the parent can contact with questions.</a:t>
            </a:r>
          </a:p>
          <a:p>
            <a:pPr marL="171450" indent="-171450">
              <a:buFont typeface="Arial" panose="020B0604020202020204" pitchFamily="34" charset="0"/>
              <a:buChar char="•"/>
            </a:pPr>
            <a:r>
              <a:rPr lang="en-US" altLang="en-US" dirty="0" smtClean="0"/>
              <a:t>The name of the teacher or substitute who is not highly qualified.</a:t>
            </a:r>
          </a:p>
          <a:p>
            <a:pPr marL="171450" indent="-171450">
              <a:buFont typeface="Arial" panose="020B0604020202020204" pitchFamily="34" charset="0"/>
              <a:buChar char="•"/>
            </a:pPr>
            <a:r>
              <a:rPr lang="en-US" altLang="en-US" dirty="0" smtClean="0"/>
              <a:t>The name of the course/ core academic subject in which the teacher or substitute is not highly qualified.</a:t>
            </a:r>
          </a:p>
          <a:p>
            <a:r>
              <a:rPr lang="en-US" altLang="en-US" dirty="0" smtClean="0"/>
              <a:t> </a:t>
            </a:r>
          </a:p>
          <a:p>
            <a:r>
              <a:rPr lang="en-US" altLang="en-US" dirty="0" smtClean="0"/>
              <a:t>LEAs must:</a:t>
            </a:r>
          </a:p>
          <a:p>
            <a:pPr marL="171450" indent="-171450">
              <a:buFont typeface="Arial" panose="020B0604020202020204" pitchFamily="34" charset="0"/>
              <a:buChar char="•"/>
            </a:pPr>
            <a:r>
              <a:rPr lang="en-US" altLang="en-US" dirty="0" smtClean="0"/>
              <a:t>Notify parents via standard mail.</a:t>
            </a:r>
          </a:p>
          <a:p>
            <a:pPr marL="171450" indent="-171450">
              <a:buFont typeface="Arial" panose="020B0604020202020204" pitchFamily="34" charset="0"/>
              <a:buChar char="•"/>
            </a:pPr>
            <a:r>
              <a:rPr lang="en-US" altLang="en-US" dirty="0" smtClean="0"/>
              <a:t>Maintain records documenting letters were mailed. Note: Evidence that letters were mailed to parents may include, but is not limited to, a copy of address labels, class roster/list with notation of date mailed, one or more returned letters, postage meter receipt, etc.</a:t>
            </a:r>
          </a:p>
          <a:p>
            <a:pPr marL="171450" indent="-171450">
              <a:buFont typeface="Arial" panose="020B0604020202020204" pitchFamily="34" charset="0"/>
              <a:buChar char="•"/>
            </a:pPr>
            <a:endParaRPr lang="en-US" altLang="en-US" dirty="0" smtClean="0"/>
          </a:p>
          <a:p>
            <a:endParaRPr lang="en-US" altLang="en-US" dirty="0"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6FAF065C-77A5-4062-BF75-C747A2050DE7}" type="slidenum">
              <a:rPr kumimoji="0" lang="en-US" altLang="en-US" sz="1300" smtClean="0">
                <a:latin typeface="Times" pitchFamily="18" charset="0"/>
              </a:rPr>
              <a:pPr>
                <a:spcBef>
                  <a:spcPct val="0"/>
                </a:spcBef>
              </a:pPr>
              <a:t>43</a:t>
            </a:fld>
            <a:endParaRPr kumimoji="0" lang="en-US" altLang="en-US" sz="1300" smtClean="0">
              <a:latin typeface="Times"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1096963" y="698500"/>
            <a:ext cx="4816475" cy="3486150"/>
          </a:xfrm>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are several resources available to all LEAs. Your most valuable resource is the Title II, Part A Coordinator in your district. </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8A0EDDFA-6617-4A1B-B87F-541EFAF45797}" type="slidenum">
              <a:rPr kumimoji="0" lang="en-US" altLang="en-US" sz="1300" smtClean="0">
                <a:latin typeface="Times" pitchFamily="18" charset="0"/>
              </a:rPr>
              <a:pPr>
                <a:spcBef>
                  <a:spcPct val="0"/>
                </a:spcBef>
              </a:pPr>
              <a:t>44</a:t>
            </a:fld>
            <a:endParaRPr kumimoji="0" lang="en-US" altLang="en-US" sz="1300" smtClean="0">
              <a:latin typeface="Times"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98500"/>
            <a:ext cx="4816475" cy="3486150"/>
          </a:xfrm>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smtClean="0"/>
              <a:t>Talking Points: </a:t>
            </a:r>
          </a:p>
          <a:p>
            <a:endParaRPr lang="en-US" dirty="0"/>
          </a:p>
        </p:txBody>
      </p:sp>
      <p:sp>
        <p:nvSpPr>
          <p:cNvPr id="4" name="Slide Number Placeholder 3"/>
          <p:cNvSpPr>
            <a:spLocks noGrp="1"/>
          </p:cNvSpPr>
          <p:nvPr>
            <p:ph type="sldNum" sz="quarter" idx="10"/>
          </p:nvPr>
        </p:nvSpPr>
        <p:spPr/>
        <p:txBody>
          <a:bodyPr/>
          <a:lstStyle/>
          <a:p>
            <a:fld id="{45BA37B1-C117-4905-969A-042E61959ADC}" type="slidenum">
              <a:rPr lang="en-US" smtClean="0"/>
              <a:t>45</a:t>
            </a:fld>
            <a:endParaRPr lang="en-US" dirty="0"/>
          </a:p>
        </p:txBody>
      </p:sp>
    </p:spTree>
    <p:extLst>
      <p:ext uri="{BB962C8B-B14F-4D97-AF65-F5344CB8AC3E}">
        <p14:creationId xmlns:p14="http://schemas.microsoft.com/office/powerpoint/2010/main" val="5056112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98500"/>
            <a:ext cx="4816475"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09/09/2014</a:t>
            </a:r>
            <a:endParaRPr lang="en-US" dirty="0"/>
          </a:p>
        </p:txBody>
      </p:sp>
      <p:sp>
        <p:nvSpPr>
          <p:cNvPr id="5" name="Slide Number Placeholder 4"/>
          <p:cNvSpPr>
            <a:spLocks noGrp="1"/>
          </p:cNvSpPr>
          <p:nvPr>
            <p:ph type="sldNum" sz="quarter" idx="11"/>
          </p:nvPr>
        </p:nvSpPr>
        <p:spPr/>
        <p:txBody>
          <a:bodyPr/>
          <a:lstStyle/>
          <a:p>
            <a:pPr>
              <a:defRPr/>
            </a:pPr>
            <a:fld id="{B82FFB54-6F27-4D6A-9912-14D6231DB1CE}" type="slidenum">
              <a:rPr lang="en-US" smtClean="0"/>
              <a:pPr>
                <a:defRPr/>
              </a:pPr>
              <a:t>46</a:t>
            </a:fld>
            <a:endParaRPr lang="en-US" dirty="0"/>
          </a:p>
        </p:txBody>
      </p:sp>
    </p:spTree>
    <p:extLst>
      <p:ext uri="{BB962C8B-B14F-4D97-AF65-F5344CB8AC3E}">
        <p14:creationId xmlns:p14="http://schemas.microsoft.com/office/powerpoint/2010/main" val="2291252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98500"/>
            <a:ext cx="4816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71ED6-5F8F-470E-BAE8-C50298C55956}" type="slidenum">
              <a:rPr lang="en-US" smtClean="0"/>
              <a:pPr>
                <a:defRPr/>
              </a:pPr>
              <a:t>48</a:t>
            </a:fld>
            <a:endParaRPr lang="en-US" dirty="0"/>
          </a:p>
        </p:txBody>
      </p:sp>
    </p:spTree>
    <p:extLst>
      <p:ext uri="{BB962C8B-B14F-4D97-AF65-F5344CB8AC3E}">
        <p14:creationId xmlns:p14="http://schemas.microsoft.com/office/powerpoint/2010/main" val="223876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096963" y="698500"/>
            <a:ext cx="4816475" cy="3486150"/>
          </a:xfrm>
          <a:ln/>
        </p:spPr>
      </p:sp>
      <p:sp>
        <p:nvSpPr>
          <p:cNvPr id="1095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As a special education leader in your LEA, you wear many hats and have many responsibilities.  One of these responsibilities is to be a leader </a:t>
            </a:r>
            <a:r>
              <a:rPr lang="en-US" altLang="en-US" u="none" dirty="0" smtClean="0"/>
              <a:t>in</a:t>
            </a:r>
            <a:r>
              <a:rPr lang="en-US" altLang="en-US" dirty="0" smtClean="0"/>
              <a:t> achieving the goals and purposes of the Title II, Part A program by hiring highly qualified teachers and paraprofessionals, by assigning those teachers appropriately to positions</a:t>
            </a:r>
            <a:r>
              <a:rPr lang="en-US" altLang="en-US" dirty="0" smtClean="0">
                <a:solidFill>
                  <a:srgbClr val="C00000"/>
                </a:solidFill>
              </a:rPr>
              <a:t> in fields and at grade levels for which they are fully certified, and by ensuring that no student has an inexperienced, ineffective teacher for two or more consecutive years or content courses. </a:t>
            </a:r>
          </a:p>
          <a:p>
            <a:pPr>
              <a:defRPr/>
            </a:pPr>
            <a:endParaRPr lang="en-US" altLang="en-US" dirty="0"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B99B08D-EA9B-4508-A7B4-58CCBD513443}" type="slidenum">
              <a:rPr kumimoji="0" lang="en-US" altLang="en-US" sz="1300" smtClean="0">
                <a:latin typeface="Times" pitchFamily="18" charset="0"/>
              </a:rPr>
              <a:pPr>
                <a:spcBef>
                  <a:spcPct val="0"/>
                </a:spcBef>
              </a:pPr>
              <a:t>6</a:t>
            </a:fld>
            <a:endParaRPr kumimoji="0" lang="en-US" altLang="en-US" sz="1300"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096963" y="698500"/>
            <a:ext cx="4816475" cy="3486150"/>
          </a:xfrm>
          <a:ln/>
        </p:spPr>
      </p:sp>
      <p:sp>
        <p:nvSpPr>
          <p:cNvPr id="1484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In order to hire and assign highly qualified teachers and paraprofessionals, we must first understand what it means to be “highly qualified.” A highly qualified “new” teacher is defined in the state of Georgia as a teacher who has taught for </a:t>
            </a:r>
            <a:r>
              <a:rPr lang="en-US" dirty="0" smtClean="0"/>
              <a:t>less than a total of three complete school years.</a:t>
            </a:r>
          </a:p>
          <a:p>
            <a:pPr>
              <a:defRPr/>
            </a:pPr>
            <a:endParaRPr lang="en-US" dirty="0" smtClean="0"/>
          </a:p>
          <a:p>
            <a:pPr>
              <a:defRPr/>
            </a:pPr>
            <a:r>
              <a:rPr lang="en-US" dirty="0" smtClean="0"/>
              <a:t>In order for </a:t>
            </a:r>
            <a:r>
              <a:rPr lang="en-US" baseline="0" dirty="0" smtClean="0"/>
              <a:t>t</a:t>
            </a:r>
            <a:r>
              <a:rPr lang="en-US" dirty="0" smtClean="0"/>
              <a:t>raditionally prepared </a:t>
            </a:r>
            <a:r>
              <a:rPr lang="en-US" i="1" dirty="0" smtClean="0"/>
              <a:t>New</a:t>
            </a:r>
            <a:r>
              <a:rPr lang="en-US" dirty="0" smtClean="0"/>
              <a:t> </a:t>
            </a:r>
            <a:r>
              <a:rPr lang="en-US" i="1" dirty="0" smtClean="0"/>
              <a:t>Teachers</a:t>
            </a:r>
            <a:r>
              <a:rPr lang="en-US" i="0" baseline="0" dirty="0" smtClean="0"/>
              <a:t> t</a:t>
            </a:r>
            <a:r>
              <a:rPr lang="en-US" dirty="0" smtClean="0"/>
              <a:t>o be considered “highly qualified” to teach in the State of Georgia, teachers must:</a:t>
            </a:r>
          </a:p>
          <a:p>
            <a:pPr marL="228600" indent="-228600">
              <a:buFont typeface="+mj-lt"/>
              <a:buAutoNum type="arabicPeriod"/>
              <a:defRPr/>
            </a:pPr>
            <a:r>
              <a:rPr lang="en-US" dirty="0" smtClean="0"/>
              <a:t>Hold a bachelor’s degree or higher from an accredited, Georgia Professional Standards Commission (GaPSC) accepted</a:t>
            </a:r>
            <a:r>
              <a:rPr lang="en-US" baseline="0" dirty="0" smtClean="0"/>
              <a:t> </a:t>
            </a:r>
            <a:r>
              <a:rPr lang="en-US" dirty="0" smtClean="0"/>
              <a:t>institution of higher education;</a:t>
            </a:r>
          </a:p>
          <a:p>
            <a:pPr marL="228600" indent="-228600">
              <a:buFont typeface="+mj-lt"/>
              <a:buAutoNum type="arabicPeriod"/>
              <a:defRPr/>
            </a:pPr>
            <a:r>
              <a:rPr lang="en-US" altLang="en-US" dirty="0" smtClean="0"/>
              <a:t>Have a core academic major or concentration</a:t>
            </a:r>
            <a:r>
              <a:rPr lang="en-US" dirty="0" smtClean="0"/>
              <a:t/>
            </a:r>
            <a:br>
              <a:rPr lang="en-US" dirty="0" smtClean="0"/>
            </a:br>
            <a:r>
              <a:rPr lang="en-US" dirty="0" smtClean="0"/>
              <a:t>(minimum of 15 semester hours for middle grades; minimum of 21 semester hours for secondary grades);</a:t>
            </a:r>
          </a:p>
          <a:p>
            <a:pPr marL="228600" indent="-228600">
              <a:buFont typeface="+mj-lt"/>
              <a:buAutoNum type="arabicPeriod"/>
              <a:defRPr/>
            </a:pPr>
            <a:r>
              <a:rPr lang="en-US" altLang="en-US" dirty="0" smtClean="0"/>
              <a:t>Have evidence of subject matter knowledge in the subjects they teach through </a:t>
            </a:r>
          </a:p>
          <a:p>
            <a:pPr marL="228600" indent="-228600">
              <a:buFont typeface="Arial" panose="020B0604020202020204" pitchFamily="34" charset="0"/>
              <a:buChar char="•"/>
              <a:defRPr/>
            </a:pPr>
            <a:r>
              <a:rPr lang="en-US" dirty="0" smtClean="0"/>
              <a:t>Academic major </a:t>
            </a:r>
            <a:r>
              <a:rPr lang="en-US" b="1" dirty="0" smtClean="0"/>
              <a:t>OR</a:t>
            </a:r>
            <a:r>
              <a:rPr lang="en-US" dirty="0" smtClean="0"/>
              <a:t> the equivalent, </a:t>
            </a:r>
            <a:r>
              <a:rPr lang="en-US" b="1" dirty="0" smtClean="0"/>
              <a:t>AND</a:t>
            </a:r>
          </a:p>
          <a:p>
            <a:pPr marL="228600" indent="-228600">
              <a:buFont typeface="Arial" panose="020B0604020202020204" pitchFamily="34" charset="0"/>
              <a:buChar char="•"/>
              <a:defRPr/>
            </a:pPr>
            <a:r>
              <a:rPr lang="en-US" dirty="0" smtClean="0"/>
              <a:t>Documentation of a State approved, required content assessment for the area/subjects they teach</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startAt="4"/>
              <a:tabLst/>
              <a:defRPr/>
            </a:pPr>
            <a:r>
              <a:rPr lang="en-US" dirty="0" smtClean="0"/>
              <a:t>Hold a valid Georgia teaching certificate (Please note that teachers who hold waivers are not highly qualified); and</a:t>
            </a:r>
          </a:p>
          <a:p>
            <a:pPr marL="228600" indent="-228600">
              <a:buFont typeface="+mj-lt"/>
              <a:buAutoNum type="arabicPeriod" startAt="4"/>
              <a:defRPr/>
            </a:pPr>
            <a:r>
              <a:rPr lang="en-US" dirty="0" smtClean="0"/>
              <a:t>Have a teaching assignment that is appropriate for the content field(s) and grade levels listed on the Georgia teaching certificate.</a:t>
            </a:r>
          </a:p>
          <a:p>
            <a:pPr>
              <a:defRPr/>
            </a:pPr>
            <a:r>
              <a:rPr lang="en-US" dirty="0" smtClean="0"/>
              <a:t> </a:t>
            </a:r>
          </a:p>
          <a:p>
            <a:pPr marL="455423" lvl="1">
              <a:defRPr/>
            </a:pPr>
            <a:r>
              <a:rPr lang="en-US" dirty="0" smtClean="0"/>
              <a:t> </a:t>
            </a:r>
          </a:p>
          <a:p>
            <a:pPr>
              <a:defRPr/>
            </a:pPr>
            <a:r>
              <a:rPr lang="en-US" dirty="0" smtClean="0"/>
              <a:t> </a:t>
            </a:r>
          </a:p>
          <a:p>
            <a:pPr>
              <a:defRPr/>
            </a:pPr>
            <a:endParaRPr lang="en-US" dirty="0" smtClean="0"/>
          </a:p>
          <a:p>
            <a:pPr>
              <a:defRPr/>
            </a:pPr>
            <a:r>
              <a:rPr lang="en-US" dirty="0" smtClean="0"/>
              <a:t> </a:t>
            </a:r>
          </a:p>
          <a:p>
            <a:pPr marL="228600" indent="-228600">
              <a:buFont typeface="+mj-lt"/>
              <a:buAutoNum type="arabicParenR"/>
              <a:defRPr/>
            </a:pPr>
            <a:endParaRPr lang="en-US" altLang="en-US" dirty="0" smtClean="0"/>
          </a:p>
          <a:p>
            <a:pPr>
              <a:defRPr/>
            </a:pPr>
            <a:endParaRPr lang="en-US" dirty="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20759151-5B62-4526-A894-AF409DCD0E50}" type="slidenum">
              <a:rPr kumimoji="0" lang="en-US" altLang="en-US" sz="1300" smtClean="0">
                <a:solidFill>
                  <a:srgbClr val="000000"/>
                </a:solidFill>
                <a:latin typeface="Times" pitchFamily="18" charset="0"/>
              </a:rPr>
              <a:pPr>
                <a:spcBef>
                  <a:spcPct val="0"/>
                </a:spcBef>
              </a:pPr>
              <a:t>7</a:t>
            </a:fld>
            <a:endParaRPr kumimoji="0" lang="en-US" altLang="en-US" sz="1300" smtClean="0">
              <a:solidFill>
                <a:srgbClr val="000000"/>
              </a:solidFill>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096963" y="698500"/>
            <a:ext cx="4816475" cy="3486150"/>
          </a:xfrm>
          <a:ln/>
        </p:spPr>
      </p:sp>
      <p:sp>
        <p:nvSpPr>
          <p:cNvPr id="150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A highly qualified ‘Veteran’ Teacher in Georgia  is defined as</a:t>
            </a:r>
            <a:r>
              <a:rPr lang="en-US" dirty="0" smtClean="0"/>
              <a:t> one who is not new to the profession,</a:t>
            </a:r>
            <a:r>
              <a:rPr lang="en-US" baseline="0" dirty="0" smtClean="0"/>
              <a:t> who </a:t>
            </a:r>
            <a:r>
              <a:rPr lang="en-US" dirty="0" smtClean="0"/>
              <a:t>has been teaching a total of three or more complete school years.</a:t>
            </a:r>
          </a:p>
          <a:p>
            <a:pPr>
              <a:defRPr/>
            </a:pPr>
            <a:endParaRPr lang="en-US" dirty="0" smtClean="0"/>
          </a:p>
          <a:p>
            <a:pPr>
              <a:buFont typeface="+mj-lt"/>
              <a:buNone/>
              <a:defRPr/>
            </a:pPr>
            <a:r>
              <a:rPr lang="en-US" altLang="en-US" dirty="0" smtClean="0"/>
              <a:t>In</a:t>
            </a:r>
            <a:r>
              <a:rPr lang="en-US" altLang="en-US" baseline="0" dirty="0" smtClean="0"/>
              <a:t> ordered to be considered highly qualified to teach in the State of Georgia, a</a:t>
            </a:r>
            <a:r>
              <a:rPr lang="en-US" altLang="en-US" dirty="0" smtClean="0"/>
              <a:t> veteran teacher must:</a:t>
            </a:r>
          </a:p>
          <a:p>
            <a:pPr marL="228600" indent="-228600">
              <a:buFont typeface="+mj-lt"/>
              <a:buAutoNum type="arabicPeriod"/>
              <a:defRPr/>
            </a:pPr>
            <a:r>
              <a:rPr lang="en-US" altLang="en-US" dirty="0" smtClean="0"/>
              <a:t>Hold a bachelor’s degree or higher from an accredited, Georgia Professional</a:t>
            </a:r>
            <a:r>
              <a:rPr lang="en-US" altLang="en-US" baseline="0" dirty="0" smtClean="0"/>
              <a:t> Standards Commission </a:t>
            </a:r>
            <a:r>
              <a:rPr lang="en-US" altLang="en-US" dirty="0" smtClean="0"/>
              <a:t>accepted</a:t>
            </a:r>
            <a:r>
              <a:rPr lang="en-US" altLang="en-US" baseline="0" dirty="0" smtClean="0"/>
              <a:t> </a:t>
            </a:r>
            <a:r>
              <a:rPr lang="en-US" altLang="en-US" dirty="0" smtClean="0"/>
              <a:t>institution of higher education;</a:t>
            </a:r>
          </a:p>
          <a:p>
            <a:pPr marL="228600" indent="-228600">
              <a:buFont typeface="+mj-lt"/>
              <a:buAutoNum type="arabicPeriod"/>
              <a:defRPr/>
            </a:pPr>
            <a:r>
              <a:rPr lang="en-US" altLang="en-US" dirty="0" smtClean="0"/>
              <a:t>Have a core academic major or concentration </a:t>
            </a:r>
            <a:br>
              <a:rPr lang="en-US" altLang="en-US" dirty="0" smtClean="0"/>
            </a:br>
            <a:r>
              <a:rPr lang="en-US" dirty="0" smtClean="0"/>
              <a:t>(minimum of 15 semester hours for middle grades; minimum of 21 semester hours for secondary grades);</a:t>
            </a:r>
          </a:p>
          <a:p>
            <a:pPr marL="228600" indent="-228600">
              <a:buFont typeface="+mj-lt"/>
              <a:buAutoNum type="arabicPeriod"/>
              <a:defRPr/>
            </a:pPr>
            <a:r>
              <a:rPr lang="en-US" altLang="en-US" dirty="0" smtClean="0"/>
              <a:t>Have evidence of subject matter knowledge in the subjects they teach through </a:t>
            </a:r>
          </a:p>
          <a:p>
            <a:pPr marL="228600" indent="-228600">
              <a:buFont typeface="Arial" panose="020B0604020202020204" pitchFamily="34" charset="0"/>
              <a:buChar char="•"/>
              <a:defRPr/>
            </a:pPr>
            <a:r>
              <a:rPr lang="en-US" dirty="0" smtClean="0"/>
              <a:t>An academic major </a:t>
            </a:r>
            <a:r>
              <a:rPr lang="en-US" b="1" dirty="0" smtClean="0"/>
              <a:t>OR</a:t>
            </a:r>
            <a:r>
              <a:rPr lang="en-US" dirty="0" smtClean="0"/>
              <a:t> the equivalent,</a:t>
            </a:r>
            <a:r>
              <a:rPr lang="en-US" baseline="0" dirty="0" smtClean="0"/>
              <a:t> </a:t>
            </a:r>
            <a:r>
              <a:rPr lang="en-US" b="1" baseline="0" dirty="0" smtClean="0"/>
              <a:t>OR</a:t>
            </a:r>
            <a:endParaRPr lang="en-US" b="0" baseline="0" dirty="0" smtClean="0"/>
          </a:p>
          <a:p>
            <a:pPr marL="228600" indent="-228600">
              <a:buFont typeface="Arial" panose="020B0604020202020204" pitchFamily="34" charset="0"/>
              <a:buChar char="•"/>
              <a:defRPr/>
            </a:pPr>
            <a:r>
              <a:rPr lang="en-US" altLang="en-US" dirty="0" smtClean="0"/>
              <a:t>Documentation of a State approved, required content assessment for the area/subjects they teach </a:t>
            </a:r>
            <a:r>
              <a:rPr lang="en-US" altLang="en-US" b="1" dirty="0" smtClean="0"/>
              <a:t>OR,</a:t>
            </a:r>
            <a:r>
              <a:rPr lang="en-US" altLang="en-US" dirty="0" smtClean="0"/>
              <a:t> </a:t>
            </a:r>
          </a:p>
          <a:p>
            <a:pPr marL="228600" indent="-228600">
              <a:buFont typeface="Arial" panose="020B0604020202020204" pitchFamily="34" charset="0"/>
              <a:buChar char="•"/>
              <a:defRPr/>
            </a:pPr>
            <a:r>
              <a:rPr lang="en-US" altLang="en-US" dirty="0" smtClean="0"/>
              <a:t>In limited situations, a HOUSSE  rubric; </a:t>
            </a:r>
          </a:p>
          <a:p>
            <a:pPr marL="228600" indent="-228600">
              <a:buFont typeface="+mj-lt"/>
              <a:buAutoNum type="arabicPeriod" startAt="4"/>
              <a:defRPr/>
            </a:pPr>
            <a:r>
              <a:rPr lang="en-US" altLang="en-US" dirty="0" smtClean="0"/>
              <a:t>Hold a valid Georgia teaching certificate. (Again, please remember a teacher with a waiver is </a:t>
            </a:r>
            <a:r>
              <a:rPr lang="en-US" altLang="en-US" b="1" dirty="0" smtClean="0"/>
              <a:t>not</a:t>
            </a:r>
            <a:r>
              <a:rPr lang="en-US" altLang="en-US" dirty="0" smtClean="0"/>
              <a:t> highly qualified);</a:t>
            </a:r>
            <a:r>
              <a:rPr lang="en-US" altLang="en-US" baseline="0" dirty="0" smtClean="0"/>
              <a:t> </a:t>
            </a:r>
            <a:r>
              <a:rPr lang="en-US" altLang="en-US" b="1" dirty="0" smtClean="0"/>
              <a:t>AND</a:t>
            </a:r>
            <a:endParaRPr lang="en-US" b="1" dirty="0" smtClean="0"/>
          </a:p>
          <a:p>
            <a:pPr marL="228600" indent="-228600">
              <a:buFont typeface="+mj-lt"/>
              <a:buAutoNum type="arabicPeriod" startAt="4"/>
              <a:defRPr/>
            </a:pPr>
            <a:r>
              <a:rPr lang="en-US" dirty="0" smtClean="0"/>
              <a:t>Have a teaching assignment that is appropriate for the content field(s) and grade levels listed on the Georgia teaching certificate.</a:t>
            </a:r>
          </a:p>
          <a:p>
            <a:pPr marL="228600" indent="-228600">
              <a:buFont typeface="+mj-lt"/>
              <a:buAutoNum type="arabicPeriod" startAt="4"/>
              <a:defRPr/>
            </a:pPr>
            <a:endParaRPr lang="en-US" dirty="0" smtClean="0"/>
          </a:p>
          <a:p>
            <a:pPr>
              <a:buFont typeface="+mj-lt"/>
              <a:buNone/>
              <a:defRPr/>
            </a:pPr>
            <a:r>
              <a:rPr lang="en-US" dirty="0" smtClean="0"/>
              <a:t>Please note:  The Georgia Content Area Rubric is the State’s </a:t>
            </a:r>
            <a:r>
              <a:rPr lang="en-US" b="1" u="sng" dirty="0" smtClean="0"/>
              <a:t>H</a:t>
            </a:r>
            <a:r>
              <a:rPr lang="en-US" dirty="0" smtClean="0"/>
              <a:t>igh </a:t>
            </a:r>
            <a:r>
              <a:rPr lang="en-US" b="1" u="sng" dirty="0" smtClean="0"/>
              <a:t>O</a:t>
            </a:r>
            <a:r>
              <a:rPr lang="en-US" dirty="0" smtClean="0"/>
              <a:t>bjective </a:t>
            </a:r>
            <a:r>
              <a:rPr lang="en-US" b="1" u="sng" dirty="0" smtClean="0"/>
              <a:t>U</a:t>
            </a:r>
            <a:r>
              <a:rPr lang="en-US" dirty="0" smtClean="0"/>
              <a:t>niform </a:t>
            </a:r>
            <a:r>
              <a:rPr lang="en-US" b="1" u="sng" dirty="0" smtClean="0"/>
              <a:t>S</a:t>
            </a:r>
            <a:r>
              <a:rPr lang="en-US" dirty="0" smtClean="0"/>
              <a:t>tate </a:t>
            </a:r>
            <a:r>
              <a:rPr lang="en-US" b="1" u="sng" dirty="0" smtClean="0"/>
              <a:t>S</a:t>
            </a:r>
            <a:r>
              <a:rPr lang="en-US" dirty="0" smtClean="0"/>
              <a:t>tandard of </a:t>
            </a:r>
            <a:r>
              <a:rPr lang="en-US" b="1" u="sng" dirty="0" smtClean="0">
                <a:effectLst/>
              </a:rPr>
              <a:t>E</a:t>
            </a:r>
            <a:r>
              <a:rPr lang="en-US" dirty="0" smtClean="0"/>
              <a:t>valuation (also called HOUSSE).  It is an assessment system that is used to verify a veteran teacher’s competency in academic subjects in which the teacher teaches. The HOUSSE document</a:t>
            </a:r>
            <a:r>
              <a:rPr lang="en-US" baseline="0" dirty="0" smtClean="0"/>
              <a:t> </a:t>
            </a:r>
            <a:r>
              <a:rPr lang="en-US" dirty="0" smtClean="0"/>
              <a:t>may be used if a veteran teacher meets all requirements to be fully certified to teach in Georgia, but does not meet either the content or testing requirement to be considered “highly qualified.” The HOUSSE assessment requires three or more years of successful experience teaching the core academic content subject the teacher would teach in Georgia, based on annual performance evaluations.    </a:t>
            </a:r>
            <a:endParaRPr lang="en-US"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DD9BAB09-B24B-442D-B507-2A3A207465D9}" type="slidenum">
              <a:rPr kumimoji="0" lang="en-US" altLang="en-US" sz="1300" smtClean="0">
                <a:solidFill>
                  <a:srgbClr val="000000"/>
                </a:solidFill>
                <a:latin typeface="Times" pitchFamily="18" charset="0"/>
              </a:rPr>
              <a:pPr>
                <a:spcBef>
                  <a:spcPct val="0"/>
                </a:spcBef>
              </a:pPr>
              <a:t>8</a:t>
            </a:fld>
            <a:endParaRPr kumimoji="0" lang="en-US" altLang="en-US" sz="1300" smtClean="0">
              <a:solidFill>
                <a:srgbClr val="000000"/>
              </a:solidFill>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096963" y="698500"/>
            <a:ext cx="4816475" cy="3486150"/>
          </a:xfrm>
          <a:ln/>
        </p:spPr>
      </p:sp>
      <p:sp>
        <p:nvSpPr>
          <p:cNvPr id="3" name="Notes Placeholder 2"/>
          <p:cNvSpPr>
            <a:spLocks noGrp="1"/>
          </p:cNvSpPr>
          <p:nvPr>
            <p:ph type="body" idx="1"/>
          </p:nvPr>
        </p:nvSpPr>
        <p:spPr/>
        <p:txBody>
          <a:bodyPr/>
          <a:lstStyle/>
          <a:p>
            <a:pPr>
              <a:defRPr/>
            </a:pPr>
            <a:r>
              <a:rPr lang="en-US" altLang="en-US" dirty="0" smtClean="0"/>
              <a:t>A Highly Qualified  teacher working in a charter school in Georgia that waives certification must meet these qualifications in order to be</a:t>
            </a:r>
            <a:r>
              <a:rPr lang="en-US" altLang="en-US" baseline="0" dirty="0" smtClean="0"/>
              <a:t> considered highly qualified to teach in the state of Georgia</a:t>
            </a:r>
            <a:r>
              <a:rPr lang="en-US" altLang="en-US" dirty="0" smtClean="0"/>
              <a:t>:</a:t>
            </a:r>
          </a:p>
          <a:p>
            <a:pPr marL="228600" indent="-228600">
              <a:buFont typeface="+mj-lt"/>
              <a:buAutoNum type="arabicPeriod"/>
              <a:defRPr/>
            </a:pPr>
            <a:r>
              <a:rPr lang="en-US" dirty="0" smtClean="0"/>
              <a:t>Hold a bachelor’s degree or higher from an accredited, Georgia</a:t>
            </a:r>
            <a:r>
              <a:rPr lang="en-US" baseline="0" dirty="0" smtClean="0"/>
              <a:t> Professional Standards Commission </a:t>
            </a:r>
            <a:r>
              <a:rPr lang="en-US" dirty="0" smtClean="0"/>
              <a:t>accepted institution of higher education;</a:t>
            </a:r>
          </a:p>
          <a:p>
            <a:pPr marL="228600" indent="-228600">
              <a:buFont typeface="+mj-lt"/>
              <a:buAutoNum type="arabicPeriod"/>
              <a:defRPr/>
            </a:pPr>
            <a:r>
              <a:rPr lang="en-US" dirty="0" smtClean="0"/>
              <a:t>Have a core academic major or concentration</a:t>
            </a:r>
            <a:br>
              <a:rPr lang="en-US" dirty="0" smtClean="0"/>
            </a:br>
            <a:r>
              <a:rPr lang="en-US" dirty="0" smtClean="0"/>
              <a:t>(minimum of 15 semester hours for middle grades; minimum of 21 semester hours for secondary grades)</a:t>
            </a:r>
          </a:p>
          <a:p>
            <a:pPr marL="228600" indent="-228600">
              <a:buFont typeface="+mj-lt"/>
              <a:buAutoNum type="arabicPeriod"/>
              <a:defRPr/>
            </a:pPr>
            <a:r>
              <a:rPr lang="en-US" dirty="0" smtClean="0"/>
              <a:t>Have evidence of subject matter competence in the subjects they teach:</a:t>
            </a:r>
          </a:p>
          <a:p>
            <a:pPr marL="627063" lvl="1" indent="-171450">
              <a:buFont typeface="Arial" panose="020B0604020202020204" pitchFamily="34" charset="0"/>
              <a:buChar char="•"/>
              <a:defRPr/>
            </a:pPr>
            <a:r>
              <a:rPr lang="en-US" dirty="0" smtClean="0"/>
              <a:t>An academic major </a:t>
            </a:r>
            <a:r>
              <a:rPr lang="en-US" b="1" dirty="0" smtClean="0"/>
              <a:t>OR</a:t>
            </a:r>
            <a:r>
              <a:rPr lang="en-US" dirty="0" smtClean="0"/>
              <a:t> the equivalent </a:t>
            </a:r>
          </a:p>
          <a:p>
            <a:pPr marL="627063" lvl="1" indent="-171450">
              <a:buFont typeface="Arial" panose="020B0604020202020204" pitchFamily="34" charset="0"/>
              <a:buChar char="•"/>
              <a:defRPr/>
            </a:pPr>
            <a:r>
              <a:rPr lang="en-US" b="1" dirty="0" smtClean="0"/>
              <a:t>OR </a:t>
            </a:r>
            <a:r>
              <a:rPr lang="en-US" dirty="0" smtClean="0"/>
              <a:t>a passing score on the State-approved, required content assessment for the area/subjects they teach; </a:t>
            </a:r>
          </a:p>
          <a:p>
            <a:pPr marL="627063" lvl="1" indent="-171450">
              <a:buFont typeface="Arial" panose="020B0604020202020204" pitchFamily="34" charset="0"/>
              <a:buChar char="•"/>
              <a:defRPr/>
            </a:pPr>
            <a:r>
              <a:rPr lang="en-US" b="1" dirty="0" smtClean="0"/>
              <a:t>OR</a:t>
            </a:r>
            <a:r>
              <a:rPr lang="en-US" dirty="0" smtClean="0"/>
              <a:t> meet the requirements set forth in the HOUSSE Rubric</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startAt="4"/>
              <a:tabLst/>
              <a:defRPr/>
            </a:pPr>
            <a:r>
              <a:rPr lang="en-US" dirty="0" smtClean="0"/>
              <a:t>Have a teaching assignment that is appropriate for the content field(s) and grade levels in which</a:t>
            </a:r>
            <a:r>
              <a:rPr lang="en-US" baseline="0" dirty="0" smtClean="0"/>
              <a:t> the teacher serves as teacher of record and in which the teacher validates their ‘highly qualified’ status</a:t>
            </a:r>
            <a:endParaRPr lang="en-US" dirty="0" smtClean="0"/>
          </a:p>
          <a:p>
            <a:pPr marL="228600" indent="-228600">
              <a:buFont typeface="+mj-lt"/>
              <a:buAutoNum type="arabicPeriod"/>
              <a:defRPr/>
            </a:pPr>
            <a:endParaRPr lang="en-US" dirty="0" smtClean="0"/>
          </a:p>
          <a:p>
            <a:pPr marL="627063" lvl="1" indent="-171450">
              <a:buFont typeface="Arial" panose="020B0604020202020204" pitchFamily="34" charset="0"/>
              <a:buChar char="•"/>
              <a:defRPr/>
            </a:pPr>
            <a:endParaRPr lang="en-US" altLang="en-US" dirty="0"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F215B88-B6F7-441B-B2D3-C8C8CC32A9A1}" type="slidenum">
              <a:rPr kumimoji="0" lang="en-US" altLang="en-US" sz="1300" smtClean="0">
                <a:latin typeface="Times" pitchFamily="18" charset="0"/>
              </a:rPr>
              <a:pPr>
                <a:spcBef>
                  <a:spcPct val="0"/>
                </a:spcBef>
              </a:pPr>
              <a:t>9</a:t>
            </a:fld>
            <a:endParaRPr kumimoji="0" lang="en-US" altLang="en-US" sz="1300"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1096963" y="698500"/>
            <a:ext cx="4816475" cy="3486150"/>
          </a:xfrm>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Georgia Content Area Rubric is the State’s </a:t>
            </a:r>
            <a:r>
              <a:rPr lang="en-US" b="1" u="sng" dirty="0" smtClean="0"/>
              <a:t>H</a:t>
            </a:r>
            <a:r>
              <a:rPr lang="en-US" dirty="0" smtClean="0"/>
              <a:t>igh </a:t>
            </a:r>
            <a:r>
              <a:rPr lang="en-US" b="1" u="sng" dirty="0" smtClean="0"/>
              <a:t>O</a:t>
            </a:r>
            <a:r>
              <a:rPr lang="en-US" dirty="0" smtClean="0"/>
              <a:t>bjective </a:t>
            </a:r>
            <a:r>
              <a:rPr lang="en-US" b="1" u="sng" dirty="0" smtClean="0"/>
              <a:t>U</a:t>
            </a:r>
            <a:r>
              <a:rPr lang="en-US" dirty="0" smtClean="0"/>
              <a:t>niform </a:t>
            </a:r>
            <a:r>
              <a:rPr lang="en-US" b="1" u="sng" dirty="0" smtClean="0"/>
              <a:t>S</a:t>
            </a:r>
            <a:r>
              <a:rPr lang="en-US" dirty="0" smtClean="0"/>
              <a:t>tate </a:t>
            </a:r>
            <a:r>
              <a:rPr lang="en-US" b="1" u="sng" dirty="0" smtClean="0"/>
              <a:t>S</a:t>
            </a:r>
            <a:r>
              <a:rPr lang="en-US" dirty="0" smtClean="0"/>
              <a:t>tandard of </a:t>
            </a:r>
            <a:r>
              <a:rPr lang="en-US" b="1" u="sng" dirty="0" smtClean="0">
                <a:effectLst/>
              </a:rPr>
              <a:t>E</a:t>
            </a:r>
            <a:r>
              <a:rPr lang="en-US" dirty="0" smtClean="0"/>
              <a:t>valuation </a:t>
            </a:r>
            <a:r>
              <a:rPr lang="en-US" altLang="en-US" dirty="0" smtClean="0"/>
              <a:t>(HOUSSE).  It is an assessment system that is used to verify a veteran teacher’s competency in the core academic subjects in which the teacher teaches.  The HOUSSE assessment may be used if a veteran teacher meets all the requirements to be fully certified to teach in Georgia, but does not meet either the content or testing requirement to be considered “highly qualified.” The HOUSSE assessment requires three or more years of successful experience teaching in the core academic content subject the teacher would teach in Georgia, based on annual performance evaluations.    </a:t>
            </a:r>
          </a:p>
          <a:p>
            <a:r>
              <a:rPr lang="en-US" altLang="en-US" dirty="0" smtClean="0"/>
              <a:t> </a:t>
            </a:r>
          </a:p>
          <a:p>
            <a:r>
              <a:rPr lang="en-US" altLang="en-US" dirty="0" smtClean="0"/>
              <a:t>The HOUSSE is only available for </a:t>
            </a:r>
          </a:p>
          <a:p>
            <a:pPr marL="228600" indent="-228600">
              <a:buFont typeface="+mj-lt"/>
              <a:buAutoNum type="arabicPeriod"/>
            </a:pPr>
            <a:r>
              <a:rPr lang="en-US" altLang="en-US" dirty="0" smtClean="0"/>
              <a:t>a small number of special education teachers who are the teacher of record for multiple subjects</a:t>
            </a:r>
          </a:p>
          <a:p>
            <a:pPr marL="228600" indent="-228600">
              <a:buFont typeface="+mj-lt"/>
              <a:buAutoNum type="arabicPeriod"/>
            </a:pPr>
            <a:r>
              <a:rPr lang="en-US" altLang="en-US" dirty="0" smtClean="0"/>
              <a:t>returning retired teachers</a:t>
            </a:r>
          </a:p>
          <a:p>
            <a:pPr marL="228600" indent="-228600">
              <a:buFont typeface="+mj-lt"/>
              <a:buAutoNum type="arabicPeriod"/>
            </a:pPr>
            <a:r>
              <a:rPr lang="en-US" altLang="en-US" dirty="0" smtClean="0"/>
              <a:t>teachers holding life certificates, and </a:t>
            </a:r>
          </a:p>
          <a:p>
            <a:pPr marL="228600" indent="-228600">
              <a:buFont typeface="+mj-lt"/>
              <a:buAutoNum type="arabicPeriod"/>
            </a:pPr>
            <a:r>
              <a:rPr lang="en-US" altLang="en-US" dirty="0" smtClean="0"/>
              <a:t>regular education teachers for whom English is a second language and who are employed in Dual Immersion Schools and deliver </a:t>
            </a:r>
            <a:r>
              <a:rPr lang="en-US" altLang="en-US" u="sng" dirty="0" smtClean="0"/>
              <a:t>all</a:t>
            </a:r>
            <a:r>
              <a:rPr lang="en-US" altLang="en-US" dirty="0" smtClean="0"/>
              <a:t> core academic content in a language other than English.</a:t>
            </a:r>
          </a:p>
          <a:p>
            <a:r>
              <a:rPr lang="en-US" altLang="en-US" dirty="0" smtClean="0"/>
              <a:t> </a:t>
            </a:r>
          </a:p>
          <a:p>
            <a:r>
              <a:rPr lang="en-US" altLang="en-US" b="1" dirty="0" smtClean="0"/>
              <a:t>The HOUSSE rubric may be used at the discretion of the LEA </a:t>
            </a:r>
            <a:r>
              <a:rPr lang="en-US" altLang="en-US" dirty="0" smtClean="0"/>
              <a:t>and is available </a:t>
            </a:r>
            <a:r>
              <a:rPr lang="en-US" altLang="en-US" b="1" dirty="0" smtClean="0"/>
              <a:t>only</a:t>
            </a:r>
            <a:r>
              <a:rPr lang="en-US" altLang="en-US" dirty="0" smtClean="0"/>
              <a:t> to those veteran teachers listed</a:t>
            </a:r>
            <a:r>
              <a:rPr lang="en-US" altLang="en-US" baseline="0" dirty="0" smtClean="0"/>
              <a:t> in the previous scenarios</a:t>
            </a:r>
            <a:r>
              <a:rPr lang="en-US" altLang="en-US" dirty="0" smtClean="0"/>
              <a:t>. </a:t>
            </a:r>
          </a:p>
          <a:p>
            <a:endParaRPr lang="en-US" altLang="en-US" dirty="0" smtClean="0"/>
          </a:p>
          <a:p>
            <a:r>
              <a:rPr lang="en-US" altLang="en-US" dirty="0" smtClean="0"/>
              <a:t>The LEA administrator must complete the Georgia Core Academic Content Area Rubric for teachers in </a:t>
            </a:r>
            <a:r>
              <a:rPr lang="en-US" altLang="en-US" u="sng" dirty="0" smtClean="0"/>
              <a:t>each</a:t>
            </a:r>
            <a:r>
              <a:rPr lang="en-US" altLang="en-US" dirty="0" smtClean="0"/>
              <a:t> core academic content area in which the </a:t>
            </a:r>
            <a:r>
              <a:rPr lang="en-US" altLang="en-US" b="1" dirty="0" smtClean="0"/>
              <a:t>HOUSSE</a:t>
            </a:r>
            <a:r>
              <a:rPr lang="en-US" altLang="en-US" dirty="0" smtClean="0"/>
              <a:t> is to be applied. You can access a copy of Georgia’s HOUSSE rubric on the Title II, Part A</a:t>
            </a:r>
            <a:r>
              <a:rPr lang="en-US" altLang="en-US" baseline="0" dirty="0" smtClean="0"/>
              <a:t> </a:t>
            </a:r>
            <a:r>
              <a:rPr lang="en-US" altLang="en-US" dirty="0" smtClean="0"/>
              <a:t>portion of the Georgia Department</a:t>
            </a:r>
            <a:r>
              <a:rPr lang="en-US" altLang="en-US" baseline="0" dirty="0" smtClean="0"/>
              <a:t> of Education </a:t>
            </a:r>
            <a:r>
              <a:rPr lang="en-US" altLang="en-US" dirty="0" smtClean="0"/>
              <a:t>website. </a:t>
            </a:r>
          </a:p>
          <a:p>
            <a:endParaRPr lang="en-US" altLang="en-US" dirty="0"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FA1AEE03-B2B8-481E-B8A9-C1CC3F3673A4}" type="slidenum">
              <a:rPr kumimoji="0" lang="en-US" altLang="en-US" sz="1300" smtClean="0">
                <a:solidFill>
                  <a:srgbClr val="000000"/>
                </a:solidFill>
                <a:latin typeface="Times" pitchFamily="18" charset="0"/>
              </a:rPr>
              <a:pPr>
                <a:spcBef>
                  <a:spcPct val="0"/>
                </a:spcBef>
              </a:pPr>
              <a:t>10</a:t>
            </a:fld>
            <a:endParaRPr kumimoji="0" lang="en-US" altLang="en-US" sz="1300" smtClean="0">
              <a:solidFill>
                <a:srgbClr val="000000"/>
              </a:solidFill>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6950075"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solidFill>
                <a:srgbClr val="F26400"/>
              </a:solidFill>
            </a:endParaRPr>
          </a:p>
        </p:txBody>
      </p:sp>
      <p:pic>
        <p:nvPicPr>
          <p:cNvPr id="17" name="Picture 16"/>
          <p:cNvPicPr>
            <a:picLocks noChangeAspect="1"/>
          </p:cNvPicPr>
          <p:nvPr/>
        </p:nvPicPr>
        <p:blipFill>
          <a:blip r:embed="rId2"/>
          <a:stretch>
            <a:fillRect/>
          </a:stretch>
        </p:blipFill>
        <p:spPr>
          <a:xfrm>
            <a:off x="90528" y="1052075"/>
            <a:ext cx="6731520" cy="3327548"/>
          </a:xfrm>
          <a:prstGeom prst="rect">
            <a:avLst/>
          </a:prstGeom>
        </p:spPr>
      </p:pic>
      <p:sp>
        <p:nvSpPr>
          <p:cNvPr id="2" name="Title 1"/>
          <p:cNvSpPr>
            <a:spLocks noGrp="1"/>
          </p:cNvSpPr>
          <p:nvPr>
            <p:ph type="ctrTitle"/>
          </p:nvPr>
        </p:nvSpPr>
        <p:spPr>
          <a:xfrm>
            <a:off x="521256" y="823066"/>
            <a:ext cx="5907564" cy="175090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68760" y="2641495"/>
            <a:ext cx="5212556" cy="1214225"/>
          </a:xfrm>
        </p:spPr>
        <p:txBody>
          <a:bodyPr/>
          <a:lstStyle>
            <a:lvl1pPr marL="0" indent="0" algn="ctr">
              <a:buNone/>
              <a:defRPr sz="1800"/>
            </a:lvl1pPr>
            <a:lvl2pPr marL="342260" indent="0" algn="ctr">
              <a:buNone/>
              <a:defRPr sz="1500"/>
            </a:lvl2pPr>
            <a:lvl3pPr marL="684520" indent="0" algn="ctr">
              <a:buNone/>
              <a:defRPr sz="1300"/>
            </a:lvl3pPr>
            <a:lvl4pPr marL="1026780" indent="0" algn="ctr">
              <a:buNone/>
              <a:defRPr sz="1200"/>
            </a:lvl4pPr>
            <a:lvl5pPr marL="1369040" indent="0" algn="ctr">
              <a:buNone/>
              <a:defRPr sz="1200"/>
            </a:lvl5pPr>
            <a:lvl6pPr marL="1711300" indent="0" algn="ctr">
              <a:buNone/>
              <a:defRPr sz="1200"/>
            </a:lvl6pPr>
            <a:lvl7pPr marL="2053560" indent="0" algn="ctr">
              <a:buNone/>
              <a:defRPr sz="1200"/>
            </a:lvl7pPr>
            <a:lvl8pPr marL="2395819" indent="0" algn="ctr">
              <a:buNone/>
              <a:defRPr sz="1200"/>
            </a:lvl8pPr>
            <a:lvl9pPr marL="2738079" indent="0" algn="ctr">
              <a:buNone/>
              <a:defRPr sz="1200"/>
            </a:lvl9pPr>
          </a:lstStyle>
          <a:p>
            <a:r>
              <a:rPr lang="en-US" smtClean="0"/>
              <a:t>Click to edit Master subtitle style</a:t>
            </a:r>
            <a:endParaRPr lang="en-US" dirty="0"/>
          </a:p>
        </p:txBody>
      </p:sp>
      <p:sp>
        <p:nvSpPr>
          <p:cNvPr id="8" name="Rectangle 7"/>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9" name="Date Placeholder 3"/>
          <p:cNvSpPr>
            <a:spLocks noGrp="1"/>
          </p:cNvSpPr>
          <p:nvPr>
            <p:ph type="dt" sz="half" idx="2"/>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smtClean="0"/>
          </a:p>
        </p:txBody>
      </p:sp>
      <p:sp>
        <p:nvSpPr>
          <p:cNvPr id="10"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1D9AD4DF-0850-414F-A7E4-01C1D607E1EE}" type="slidenum">
              <a:rPr lang="en-US" smtClean="0"/>
              <a:pPr>
                <a:defRPr/>
              </a:pPr>
              <a:t>‹#›</a:t>
            </a:fld>
            <a:endParaRPr lang="en-US" dirty="0"/>
          </a:p>
        </p:txBody>
      </p:sp>
      <p:sp>
        <p:nvSpPr>
          <p:cNvPr id="12" name="Rectangle 11"/>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13" name="Rectangle 12"/>
          <p:cNvSpPr/>
          <p:nvPr/>
        </p:nvSpPr>
        <p:spPr>
          <a:xfrm>
            <a:off x="0" y="0"/>
            <a:ext cx="6950075" cy="7523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1325"/>
            <a:ext cx="1503460" cy="771705"/>
          </a:xfrm>
          <a:prstGeom prst="rect">
            <a:avLst/>
          </a:prstGeom>
        </p:spPr>
      </p:pic>
      <p:sp>
        <p:nvSpPr>
          <p:cNvPr id="15" name="Date Placeholder 3"/>
          <p:cNvSpPr txBox="1">
            <a:spLocks/>
          </p:cNvSpPr>
          <p:nvPr/>
        </p:nvSpPr>
        <p:spPr>
          <a:xfrm>
            <a:off x="2399559" y="156659"/>
            <a:ext cx="4468213"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bg1"/>
                </a:solidFill>
              </a:rPr>
              <a:t>Richard</a:t>
            </a:r>
            <a:r>
              <a:rPr lang="en-US" sz="1000" b="1" baseline="0" dirty="0" smtClean="0">
                <a:solidFill>
                  <a:schemeClr val="bg1"/>
                </a:solidFill>
              </a:rPr>
              <a:t> Woods, Georgia’s School Superintendent</a:t>
            </a:r>
          </a:p>
          <a:p>
            <a:pPr algn="r"/>
            <a:r>
              <a:rPr lang="en-US" sz="900" b="1" i="1" u="none" baseline="0" dirty="0" smtClean="0">
                <a:solidFill>
                  <a:schemeClr val="bg1"/>
                </a:solidFill>
              </a:rPr>
              <a:t>“Educating Georgia’s Future”</a:t>
            </a:r>
          </a:p>
          <a:p>
            <a:pPr algn="r"/>
            <a:r>
              <a:rPr lang="en-US" sz="900" b="1" baseline="0" dirty="0" smtClean="0">
                <a:solidFill>
                  <a:schemeClr val="bg1"/>
                </a:solidFill>
                <a:hlinkClick r:id="rId4"/>
              </a:rPr>
              <a:t>gadoe.org</a:t>
            </a:r>
            <a:endParaRPr lang="en-US" sz="900" b="1" dirty="0">
              <a:solidFill>
                <a:schemeClr val="bg1"/>
              </a:solidFill>
            </a:endParaRPr>
          </a:p>
        </p:txBody>
      </p:sp>
      <p:sp>
        <p:nvSpPr>
          <p:cNvPr id="16" name="Rectangle 15"/>
          <p:cNvSpPr/>
          <p:nvPr/>
        </p:nvSpPr>
        <p:spPr>
          <a:xfrm flipV="1">
            <a:off x="1" y="764337"/>
            <a:ext cx="6950075" cy="3352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90528" y="1052075"/>
            <a:ext cx="6731520" cy="332754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9" name="Date Placeholder 3"/>
          <p:cNvSpPr>
            <a:spLocks noGrp="1"/>
          </p:cNvSpPr>
          <p:nvPr>
            <p:ph type="dt" sz="half" idx="2"/>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a:p>
        </p:txBody>
      </p:sp>
      <p:sp>
        <p:nvSpPr>
          <p:cNvPr id="10"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70C3179E-CE49-4E21-BE2A-5A86FA4B46A8}" type="slidenum">
              <a:rPr lang="en-US" smtClean="0"/>
              <a:pPr>
                <a:defRPr/>
              </a:pPr>
              <a:t>‹#›</a:t>
            </a:fld>
            <a:endParaRPr lang="en-US" dirty="0"/>
          </a:p>
        </p:txBody>
      </p:sp>
      <p:sp>
        <p:nvSpPr>
          <p:cNvPr id="12" name="Rectangle 11"/>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5260146" y="37086"/>
            <a:ext cx="1681704" cy="693900"/>
          </a:xfrm>
          <a:prstGeom prst="rect">
            <a:avLst/>
          </a:prstGeom>
        </p:spPr>
      </p:pic>
      <p:sp>
        <p:nvSpPr>
          <p:cNvPr id="15" name="Date Placeholder 3"/>
          <p:cNvSpPr txBox="1">
            <a:spLocks/>
          </p:cNvSpPr>
          <p:nvPr/>
        </p:nvSpPr>
        <p:spPr>
          <a:xfrm>
            <a:off x="5362398" y="747751"/>
            <a:ext cx="1579452"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dirty="0" smtClean="0">
                <a:solidFill>
                  <a:schemeClr val="tx1">
                    <a:lumMod val="65000"/>
                    <a:lumOff val="35000"/>
                  </a:schemeClr>
                </a:solidFill>
              </a:rPr>
              <a:t>Richard</a:t>
            </a:r>
            <a:r>
              <a:rPr lang="en-US" sz="700" b="1" baseline="0" dirty="0" smtClean="0">
                <a:solidFill>
                  <a:schemeClr val="tx1">
                    <a:lumMod val="65000"/>
                    <a:lumOff val="35000"/>
                  </a:schemeClr>
                </a:solidFill>
              </a:rPr>
              <a:t> Woods, </a:t>
            </a:r>
          </a:p>
          <a:p>
            <a:pPr algn="r"/>
            <a:r>
              <a:rPr lang="en-US" sz="700" b="1" baseline="0" dirty="0" smtClean="0">
                <a:solidFill>
                  <a:schemeClr val="tx1">
                    <a:lumMod val="65000"/>
                    <a:lumOff val="35000"/>
                  </a:schemeClr>
                </a:solidFill>
              </a:rPr>
              <a:t>Georgia’s School Superintendent</a:t>
            </a:r>
          </a:p>
          <a:p>
            <a:pPr algn="r"/>
            <a:r>
              <a:rPr lang="en-US" sz="700" b="1" i="1" u="none" baseline="0" dirty="0" smtClean="0">
                <a:solidFill>
                  <a:schemeClr val="tx1">
                    <a:lumMod val="65000"/>
                    <a:lumOff val="35000"/>
                  </a:schemeClr>
                </a:solidFill>
              </a:rPr>
              <a:t>“Educating Georgia’s Future”</a:t>
            </a:r>
          </a:p>
          <a:p>
            <a:pPr algn="r"/>
            <a:r>
              <a:rPr lang="en-US" sz="700" b="1" baseline="0" dirty="0" smtClean="0">
                <a:solidFill>
                  <a:schemeClr val="tx1">
                    <a:lumMod val="65000"/>
                    <a:lumOff val="35000"/>
                  </a:schemeClr>
                </a:solidFill>
                <a:hlinkClick r:id="rId4"/>
              </a:rPr>
              <a:t>gadoe.org</a:t>
            </a:r>
            <a:endParaRPr lang="en-US" sz="7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6950075"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solidFill>
                <a:srgbClr val="F26400"/>
              </a:solidFill>
            </a:endParaRPr>
          </a:p>
        </p:txBody>
      </p:sp>
      <p:pic>
        <p:nvPicPr>
          <p:cNvPr id="13" name="Picture 12"/>
          <p:cNvPicPr>
            <a:picLocks noChangeAspect="1"/>
          </p:cNvPicPr>
          <p:nvPr/>
        </p:nvPicPr>
        <p:blipFill>
          <a:blip r:embed="rId2"/>
          <a:stretch>
            <a:fillRect/>
          </a:stretch>
        </p:blipFill>
        <p:spPr>
          <a:xfrm>
            <a:off x="90528" y="1052075"/>
            <a:ext cx="6731520" cy="3327548"/>
          </a:xfrm>
          <a:prstGeom prst="rect">
            <a:avLst/>
          </a:prstGeom>
        </p:spPr>
      </p:pic>
      <p:sp>
        <p:nvSpPr>
          <p:cNvPr id="2" name="Vertical Title 1"/>
          <p:cNvSpPr>
            <a:spLocks noGrp="1"/>
          </p:cNvSpPr>
          <p:nvPr>
            <p:ph type="title" orient="vert"/>
          </p:nvPr>
        </p:nvSpPr>
        <p:spPr>
          <a:xfrm>
            <a:off x="4973648" y="267758"/>
            <a:ext cx="1498610" cy="426201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7818" y="267758"/>
            <a:ext cx="4408954" cy="42620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9" name="Date Placeholder 3"/>
          <p:cNvSpPr>
            <a:spLocks noGrp="1"/>
          </p:cNvSpPr>
          <p:nvPr>
            <p:ph type="dt" sz="half" idx="2"/>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a:p>
        </p:txBody>
      </p:sp>
      <p:sp>
        <p:nvSpPr>
          <p:cNvPr id="10"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6C9E4FEE-DC27-4266-99A1-D596D4A77335}" type="slidenum">
              <a:rPr lang="en-US" smtClean="0"/>
              <a:pPr>
                <a:defRPr/>
              </a:pPr>
              <a:t>‹#›</a:t>
            </a:fld>
            <a:endParaRPr lang="en-US" dirty="0"/>
          </a:p>
        </p:txBody>
      </p:sp>
      <p:sp>
        <p:nvSpPr>
          <p:cNvPr id="12" name="Rectangle 11"/>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01/2015</a:t>
            </a:r>
            <a:endParaRPr lang="en-US" dirty="0"/>
          </a:p>
        </p:txBody>
      </p:sp>
      <p:sp>
        <p:nvSpPr>
          <p:cNvPr id="5" name="Footer Placeholder 4"/>
          <p:cNvSpPr>
            <a:spLocks noGrp="1"/>
          </p:cNvSpPr>
          <p:nvPr>
            <p:ph type="ftr" sz="quarter" idx="11"/>
          </p:nvPr>
        </p:nvSpPr>
        <p:spPr>
          <a:xfrm>
            <a:off x="1722438" y="4660900"/>
            <a:ext cx="3276600" cy="268288"/>
          </a:xfrm>
          <a:prstGeom prst="rect">
            <a:avLst/>
          </a:prstGeom>
        </p:spPr>
        <p:txBody>
          <a:bodyPr lIns="91402" tIns="45698" rIns="91402" bIns="45698"/>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BBBB55-04C8-475F-92AF-0C21F55D0344}" type="slidenum">
              <a:rPr lang="en-US"/>
              <a:pPr>
                <a:defRPr/>
              </a:pPr>
              <a:t>‹#›</a:t>
            </a:fld>
            <a:endParaRPr lang="en-US" dirty="0"/>
          </a:p>
        </p:txBody>
      </p:sp>
    </p:spTree>
    <p:extLst>
      <p:ext uri="{BB962C8B-B14F-4D97-AF65-F5344CB8AC3E}">
        <p14:creationId xmlns:p14="http://schemas.microsoft.com/office/powerpoint/2010/main" val="39795873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0528" y="1052075"/>
            <a:ext cx="6731520" cy="332754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9" name="Date Placeholder 3"/>
          <p:cNvSpPr>
            <a:spLocks noGrp="1"/>
          </p:cNvSpPr>
          <p:nvPr>
            <p:ph type="dt" sz="half" idx="2"/>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smtClean="0"/>
          </a:p>
        </p:txBody>
      </p:sp>
      <p:sp>
        <p:nvSpPr>
          <p:cNvPr id="10"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DB6DBA17-9507-4404-BC65-07FD8DBA29D9}" type="slidenum">
              <a:rPr lang="en-US" smtClean="0"/>
              <a:pPr>
                <a:defRPr/>
              </a:pPr>
              <a:t>‹#›</a:t>
            </a:fld>
            <a:endParaRPr lang="en-US" dirty="0"/>
          </a:p>
        </p:txBody>
      </p:sp>
      <p:sp>
        <p:nvSpPr>
          <p:cNvPr id="12" name="Rectangle 11"/>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5260146" y="37086"/>
            <a:ext cx="1681704" cy="693900"/>
          </a:xfrm>
          <a:prstGeom prst="rect">
            <a:avLst/>
          </a:prstGeom>
        </p:spPr>
      </p:pic>
      <p:sp>
        <p:nvSpPr>
          <p:cNvPr id="17" name="Date Placeholder 3"/>
          <p:cNvSpPr txBox="1">
            <a:spLocks/>
          </p:cNvSpPr>
          <p:nvPr/>
        </p:nvSpPr>
        <p:spPr>
          <a:xfrm>
            <a:off x="5477170" y="747751"/>
            <a:ext cx="1464680"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dirty="0" smtClean="0">
                <a:solidFill>
                  <a:schemeClr val="tx1">
                    <a:lumMod val="65000"/>
                    <a:lumOff val="35000"/>
                  </a:schemeClr>
                </a:solidFill>
              </a:rPr>
              <a:t>Richard</a:t>
            </a:r>
            <a:r>
              <a:rPr lang="en-US" sz="700" b="1" baseline="0" dirty="0" smtClean="0">
                <a:solidFill>
                  <a:schemeClr val="tx1">
                    <a:lumMod val="65000"/>
                    <a:lumOff val="35000"/>
                  </a:schemeClr>
                </a:solidFill>
              </a:rPr>
              <a:t> Woods, </a:t>
            </a:r>
          </a:p>
          <a:p>
            <a:pPr algn="r"/>
            <a:r>
              <a:rPr lang="en-US" sz="700" b="1" baseline="0" dirty="0" smtClean="0">
                <a:solidFill>
                  <a:schemeClr val="tx1">
                    <a:lumMod val="65000"/>
                    <a:lumOff val="35000"/>
                  </a:schemeClr>
                </a:solidFill>
              </a:rPr>
              <a:t>Georgia’s School Superintendent</a:t>
            </a:r>
          </a:p>
          <a:p>
            <a:pPr algn="r"/>
            <a:r>
              <a:rPr lang="en-US" sz="700" b="1" i="1" u="none" baseline="0" dirty="0" smtClean="0">
                <a:solidFill>
                  <a:schemeClr val="tx1">
                    <a:lumMod val="65000"/>
                    <a:lumOff val="35000"/>
                  </a:schemeClr>
                </a:solidFill>
              </a:rPr>
              <a:t>“Educating Georgia’s Future”</a:t>
            </a:r>
          </a:p>
          <a:p>
            <a:pPr algn="r"/>
            <a:r>
              <a:rPr lang="en-US" sz="700" b="1" baseline="0" dirty="0" smtClean="0">
                <a:solidFill>
                  <a:schemeClr val="tx1">
                    <a:lumMod val="65000"/>
                    <a:lumOff val="35000"/>
                  </a:schemeClr>
                </a:solidFill>
                <a:hlinkClick r:id="rId4"/>
              </a:rPr>
              <a:t>gadoe.org</a:t>
            </a:r>
            <a:endParaRPr lang="en-US" sz="7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6950075"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solidFill>
                <a:srgbClr val="F26400"/>
              </a:solidFill>
            </a:endParaRPr>
          </a:p>
        </p:txBody>
      </p:sp>
      <p:pic>
        <p:nvPicPr>
          <p:cNvPr id="17" name="Picture 16"/>
          <p:cNvPicPr>
            <a:picLocks noChangeAspect="1"/>
          </p:cNvPicPr>
          <p:nvPr/>
        </p:nvPicPr>
        <p:blipFill>
          <a:blip r:embed="rId2"/>
          <a:stretch>
            <a:fillRect/>
          </a:stretch>
        </p:blipFill>
        <p:spPr>
          <a:xfrm>
            <a:off x="90528" y="1052075"/>
            <a:ext cx="6731520" cy="3327548"/>
          </a:xfrm>
          <a:prstGeom prst="rect">
            <a:avLst/>
          </a:prstGeom>
        </p:spPr>
      </p:pic>
      <p:sp>
        <p:nvSpPr>
          <p:cNvPr id="2" name="Title 1"/>
          <p:cNvSpPr>
            <a:spLocks noGrp="1"/>
          </p:cNvSpPr>
          <p:nvPr>
            <p:ph type="title"/>
          </p:nvPr>
        </p:nvSpPr>
        <p:spPr>
          <a:xfrm>
            <a:off x="474198" y="1253809"/>
            <a:ext cx="5994440" cy="209200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74198" y="3365607"/>
            <a:ext cx="5994440" cy="1100137"/>
          </a:xfrm>
        </p:spPr>
        <p:txBody>
          <a:bodyPr/>
          <a:lstStyle>
            <a:lvl1pPr marL="0" indent="0">
              <a:buNone/>
              <a:defRPr sz="1800">
                <a:solidFill>
                  <a:schemeClr val="tx1"/>
                </a:solidFill>
              </a:defRPr>
            </a:lvl1pPr>
            <a:lvl2pPr marL="342260" indent="0">
              <a:buNone/>
              <a:defRPr sz="1500">
                <a:solidFill>
                  <a:schemeClr val="tx1">
                    <a:tint val="75000"/>
                  </a:schemeClr>
                </a:solidFill>
              </a:defRPr>
            </a:lvl2pPr>
            <a:lvl3pPr marL="684520" indent="0">
              <a:buNone/>
              <a:defRPr sz="1300">
                <a:solidFill>
                  <a:schemeClr val="tx1">
                    <a:tint val="75000"/>
                  </a:schemeClr>
                </a:solidFill>
              </a:defRPr>
            </a:lvl3pPr>
            <a:lvl4pPr marL="1026780" indent="0">
              <a:buNone/>
              <a:defRPr sz="1200">
                <a:solidFill>
                  <a:schemeClr val="tx1">
                    <a:tint val="75000"/>
                  </a:schemeClr>
                </a:solidFill>
              </a:defRPr>
            </a:lvl4pPr>
            <a:lvl5pPr marL="1369040" indent="0">
              <a:buNone/>
              <a:defRPr sz="1200">
                <a:solidFill>
                  <a:schemeClr val="tx1">
                    <a:tint val="75000"/>
                  </a:schemeClr>
                </a:solidFill>
              </a:defRPr>
            </a:lvl5pPr>
            <a:lvl6pPr marL="1711300" indent="0">
              <a:buNone/>
              <a:defRPr sz="1200">
                <a:solidFill>
                  <a:schemeClr val="tx1">
                    <a:tint val="75000"/>
                  </a:schemeClr>
                </a:solidFill>
              </a:defRPr>
            </a:lvl6pPr>
            <a:lvl7pPr marL="2053560" indent="0">
              <a:buNone/>
              <a:defRPr sz="1200">
                <a:solidFill>
                  <a:schemeClr val="tx1">
                    <a:tint val="75000"/>
                  </a:schemeClr>
                </a:solidFill>
              </a:defRPr>
            </a:lvl7pPr>
            <a:lvl8pPr marL="2395819" indent="0">
              <a:buNone/>
              <a:defRPr sz="1200">
                <a:solidFill>
                  <a:schemeClr val="tx1">
                    <a:tint val="75000"/>
                  </a:schemeClr>
                </a:solidFill>
              </a:defRPr>
            </a:lvl8pPr>
            <a:lvl9pPr marL="2738079" indent="0">
              <a:buNone/>
              <a:defRPr sz="1200">
                <a:solidFill>
                  <a:schemeClr val="tx1">
                    <a:tint val="75000"/>
                  </a:schemeClr>
                </a:solidFill>
              </a:defRPr>
            </a:lvl9pPr>
          </a:lstStyle>
          <a:p>
            <a:pPr lvl="0"/>
            <a:r>
              <a:rPr lang="en-US" smtClean="0"/>
              <a:t>Click to edit Master text styles</a:t>
            </a:r>
          </a:p>
        </p:txBody>
      </p:sp>
      <p:sp>
        <p:nvSpPr>
          <p:cNvPr id="8" name="Rectangle 7"/>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9" name="Date Placeholder 3"/>
          <p:cNvSpPr>
            <a:spLocks noGrp="1"/>
          </p:cNvSpPr>
          <p:nvPr>
            <p:ph type="dt" sz="half" idx="2"/>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a:p>
        </p:txBody>
      </p:sp>
      <p:sp>
        <p:nvSpPr>
          <p:cNvPr id="10"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1"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C9AF5CEB-7D0C-4904-9277-9AEE4D54B1C3}" type="slidenum">
              <a:rPr lang="en-US" smtClean="0"/>
              <a:pPr>
                <a:defRPr/>
              </a:pPr>
              <a:t>‹#›</a:t>
            </a:fld>
            <a:endParaRPr lang="en-US" dirty="0"/>
          </a:p>
        </p:txBody>
      </p:sp>
      <p:sp>
        <p:nvSpPr>
          <p:cNvPr id="12" name="Rectangle 11"/>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13" name="Rectangle 12"/>
          <p:cNvSpPr/>
          <p:nvPr/>
        </p:nvSpPr>
        <p:spPr>
          <a:xfrm>
            <a:off x="0" y="0"/>
            <a:ext cx="6950075" cy="7523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1325"/>
            <a:ext cx="1503460" cy="771705"/>
          </a:xfrm>
          <a:prstGeom prst="rect">
            <a:avLst/>
          </a:prstGeom>
        </p:spPr>
      </p:pic>
      <p:sp>
        <p:nvSpPr>
          <p:cNvPr id="15" name="Date Placeholder 3"/>
          <p:cNvSpPr txBox="1">
            <a:spLocks/>
          </p:cNvSpPr>
          <p:nvPr/>
        </p:nvSpPr>
        <p:spPr>
          <a:xfrm>
            <a:off x="2399559" y="156659"/>
            <a:ext cx="4468213"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bg1"/>
                </a:solidFill>
              </a:rPr>
              <a:t>Richard</a:t>
            </a:r>
            <a:r>
              <a:rPr lang="en-US" sz="1000" b="1" baseline="0" dirty="0" smtClean="0">
                <a:solidFill>
                  <a:schemeClr val="bg1"/>
                </a:solidFill>
              </a:rPr>
              <a:t> Woods, Georgia’s School Superintendent</a:t>
            </a:r>
          </a:p>
          <a:p>
            <a:pPr algn="r"/>
            <a:r>
              <a:rPr lang="en-US" sz="900" b="1" i="1" u="none" baseline="0" dirty="0" smtClean="0">
                <a:solidFill>
                  <a:schemeClr val="bg1"/>
                </a:solidFill>
              </a:rPr>
              <a:t>“Educating Georgia’s Future”</a:t>
            </a:r>
          </a:p>
          <a:p>
            <a:pPr algn="r"/>
            <a:r>
              <a:rPr lang="en-US" sz="900" b="1" baseline="0" dirty="0" smtClean="0">
                <a:solidFill>
                  <a:schemeClr val="bg1"/>
                </a:solidFill>
                <a:hlinkClick r:id="rId4"/>
              </a:rPr>
              <a:t>gadoe.org</a:t>
            </a:r>
            <a:endParaRPr lang="en-US" sz="900" b="1" dirty="0">
              <a:solidFill>
                <a:schemeClr val="bg1"/>
              </a:solidFill>
            </a:endParaRPr>
          </a:p>
        </p:txBody>
      </p:sp>
      <p:sp>
        <p:nvSpPr>
          <p:cNvPr id="16" name="Rectangle 15"/>
          <p:cNvSpPr/>
          <p:nvPr/>
        </p:nvSpPr>
        <p:spPr>
          <a:xfrm flipV="1">
            <a:off x="1" y="764337"/>
            <a:ext cx="6950075" cy="3352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0528" y="1052075"/>
            <a:ext cx="6731520" cy="332754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7818" y="1338792"/>
            <a:ext cx="2953782" cy="31909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518475" y="1338792"/>
            <a:ext cx="2953782" cy="31909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10" name="Date Placeholder 3"/>
          <p:cNvSpPr>
            <a:spLocks noGrp="1"/>
          </p:cNvSpPr>
          <p:nvPr>
            <p:ph type="dt" sz="half" idx="10"/>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smtClean="0"/>
          </a:p>
        </p:txBody>
      </p:sp>
      <p:sp>
        <p:nvSpPr>
          <p:cNvPr id="11"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2"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20B032FE-533B-4C0A-AF04-FCA6C1E107FB}" type="slidenum">
              <a:rPr lang="en-US" smtClean="0"/>
              <a:pPr>
                <a:defRPr/>
              </a:pPr>
              <a:t>‹#›</a:t>
            </a:fld>
            <a:endParaRPr lang="en-US" dirty="0"/>
          </a:p>
        </p:txBody>
      </p:sp>
      <p:sp>
        <p:nvSpPr>
          <p:cNvPr id="13" name="Rectangle 12"/>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5260146" y="37086"/>
            <a:ext cx="1681704" cy="693900"/>
          </a:xfrm>
          <a:prstGeom prst="rect">
            <a:avLst/>
          </a:prstGeom>
        </p:spPr>
      </p:pic>
      <p:sp>
        <p:nvSpPr>
          <p:cNvPr id="18" name="Date Placeholder 3"/>
          <p:cNvSpPr txBox="1">
            <a:spLocks/>
          </p:cNvSpPr>
          <p:nvPr/>
        </p:nvSpPr>
        <p:spPr>
          <a:xfrm>
            <a:off x="5400655" y="747751"/>
            <a:ext cx="1541195"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dirty="0" smtClean="0">
                <a:solidFill>
                  <a:schemeClr val="tx1">
                    <a:lumMod val="65000"/>
                    <a:lumOff val="35000"/>
                  </a:schemeClr>
                </a:solidFill>
              </a:rPr>
              <a:t>Richard</a:t>
            </a:r>
            <a:r>
              <a:rPr lang="en-US" sz="700" b="1" baseline="0" dirty="0" smtClean="0">
                <a:solidFill>
                  <a:schemeClr val="tx1">
                    <a:lumMod val="65000"/>
                    <a:lumOff val="35000"/>
                  </a:schemeClr>
                </a:solidFill>
              </a:rPr>
              <a:t> Woods, </a:t>
            </a:r>
          </a:p>
          <a:p>
            <a:pPr algn="r"/>
            <a:r>
              <a:rPr lang="en-US" sz="700" b="1" baseline="0" dirty="0" smtClean="0">
                <a:solidFill>
                  <a:schemeClr val="tx1">
                    <a:lumMod val="65000"/>
                    <a:lumOff val="35000"/>
                  </a:schemeClr>
                </a:solidFill>
              </a:rPr>
              <a:t>Georgia’s School Superintendent</a:t>
            </a:r>
          </a:p>
          <a:p>
            <a:pPr algn="r"/>
            <a:r>
              <a:rPr lang="en-US" sz="700" b="1" i="1" u="none" baseline="0" dirty="0" smtClean="0">
                <a:solidFill>
                  <a:schemeClr val="tx1">
                    <a:lumMod val="65000"/>
                    <a:lumOff val="35000"/>
                  </a:schemeClr>
                </a:solidFill>
              </a:rPr>
              <a:t>“Educating Georgia’s Future”</a:t>
            </a:r>
          </a:p>
          <a:p>
            <a:pPr algn="r"/>
            <a:r>
              <a:rPr lang="en-US" sz="700" b="1" baseline="0" dirty="0" smtClean="0">
                <a:solidFill>
                  <a:schemeClr val="tx1">
                    <a:lumMod val="65000"/>
                    <a:lumOff val="35000"/>
                  </a:schemeClr>
                </a:solidFill>
                <a:hlinkClick r:id="rId4"/>
              </a:rPr>
              <a:t>gadoe.org</a:t>
            </a:r>
            <a:endParaRPr lang="en-US" sz="7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90528" y="1052075"/>
            <a:ext cx="6731520" cy="3327548"/>
          </a:xfrm>
          <a:prstGeom prst="rect">
            <a:avLst/>
          </a:prstGeom>
        </p:spPr>
      </p:pic>
      <p:sp>
        <p:nvSpPr>
          <p:cNvPr id="2" name="Title 1"/>
          <p:cNvSpPr>
            <a:spLocks noGrp="1"/>
          </p:cNvSpPr>
          <p:nvPr>
            <p:ph type="title"/>
          </p:nvPr>
        </p:nvSpPr>
        <p:spPr>
          <a:xfrm>
            <a:off x="478723" y="267759"/>
            <a:ext cx="4781424" cy="97208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8724" y="1232853"/>
            <a:ext cx="2940207" cy="604202"/>
          </a:xfrm>
        </p:spPr>
        <p:txBody>
          <a:bodyPr anchor="b"/>
          <a:lstStyle>
            <a:lvl1pPr marL="0" indent="0">
              <a:buNone/>
              <a:defRPr sz="1800" b="1"/>
            </a:lvl1pPr>
            <a:lvl2pPr marL="342260" indent="0">
              <a:buNone/>
              <a:defRPr sz="1500" b="1"/>
            </a:lvl2pPr>
            <a:lvl3pPr marL="684520" indent="0">
              <a:buNone/>
              <a:defRPr sz="1300" b="1"/>
            </a:lvl3pPr>
            <a:lvl4pPr marL="1026780" indent="0">
              <a:buNone/>
              <a:defRPr sz="1200" b="1"/>
            </a:lvl4pPr>
            <a:lvl5pPr marL="1369040" indent="0">
              <a:buNone/>
              <a:defRPr sz="1200" b="1"/>
            </a:lvl5pPr>
            <a:lvl6pPr marL="1711300" indent="0">
              <a:buNone/>
              <a:defRPr sz="1200" b="1"/>
            </a:lvl6pPr>
            <a:lvl7pPr marL="2053560" indent="0">
              <a:buNone/>
              <a:defRPr sz="1200" b="1"/>
            </a:lvl7pPr>
            <a:lvl8pPr marL="2395819" indent="0">
              <a:buNone/>
              <a:defRPr sz="1200" b="1"/>
            </a:lvl8pPr>
            <a:lvl9pPr marL="273807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8724" y="1837055"/>
            <a:ext cx="2940207" cy="2702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18476" y="1232853"/>
            <a:ext cx="2954687" cy="604202"/>
          </a:xfrm>
        </p:spPr>
        <p:txBody>
          <a:bodyPr anchor="b"/>
          <a:lstStyle>
            <a:lvl1pPr marL="0" indent="0">
              <a:buNone/>
              <a:defRPr sz="1800" b="1"/>
            </a:lvl1pPr>
            <a:lvl2pPr marL="342260" indent="0">
              <a:buNone/>
              <a:defRPr sz="1500" b="1"/>
            </a:lvl2pPr>
            <a:lvl3pPr marL="684520" indent="0">
              <a:buNone/>
              <a:defRPr sz="1300" b="1"/>
            </a:lvl3pPr>
            <a:lvl4pPr marL="1026780" indent="0">
              <a:buNone/>
              <a:defRPr sz="1200" b="1"/>
            </a:lvl4pPr>
            <a:lvl5pPr marL="1369040" indent="0">
              <a:buNone/>
              <a:defRPr sz="1200" b="1"/>
            </a:lvl5pPr>
            <a:lvl6pPr marL="1711300" indent="0">
              <a:buNone/>
              <a:defRPr sz="1200" b="1"/>
            </a:lvl6pPr>
            <a:lvl7pPr marL="2053560" indent="0">
              <a:buNone/>
              <a:defRPr sz="1200" b="1"/>
            </a:lvl7pPr>
            <a:lvl8pPr marL="2395819" indent="0">
              <a:buNone/>
              <a:defRPr sz="1200" b="1"/>
            </a:lvl8pPr>
            <a:lvl9pPr marL="273807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518476" y="1837055"/>
            <a:ext cx="2954687" cy="2702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12" name="Date Placeholder 3"/>
          <p:cNvSpPr>
            <a:spLocks noGrp="1"/>
          </p:cNvSpPr>
          <p:nvPr>
            <p:ph type="dt" sz="half" idx="10"/>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a:p>
        </p:txBody>
      </p:sp>
      <p:sp>
        <p:nvSpPr>
          <p:cNvPr id="13" name="Footer Placeholder 4"/>
          <p:cNvSpPr>
            <a:spLocks noGrp="1"/>
          </p:cNvSpPr>
          <p:nvPr>
            <p:ph type="ftr" sz="quarter" idx="11"/>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4" name="Slide Number Placeholder 5"/>
          <p:cNvSpPr>
            <a:spLocks noGrp="1"/>
          </p:cNvSpPr>
          <p:nvPr>
            <p:ph type="sldNum" sz="quarter" idx="12"/>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4F4C8AA2-2DE3-4C83-BBF7-5654DA78031F}" type="slidenum">
              <a:rPr lang="en-US" smtClean="0"/>
              <a:pPr>
                <a:defRPr/>
              </a:pPr>
              <a:t>‹#›</a:t>
            </a:fld>
            <a:endParaRPr lang="en-US" dirty="0"/>
          </a:p>
        </p:txBody>
      </p:sp>
      <p:sp>
        <p:nvSpPr>
          <p:cNvPr id="15" name="Rectangle 14"/>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5260146" y="37086"/>
            <a:ext cx="1681704" cy="693900"/>
          </a:xfrm>
          <a:prstGeom prst="rect">
            <a:avLst/>
          </a:prstGeom>
        </p:spPr>
      </p:pic>
      <p:sp>
        <p:nvSpPr>
          <p:cNvPr id="20" name="Date Placeholder 3"/>
          <p:cNvSpPr txBox="1">
            <a:spLocks/>
          </p:cNvSpPr>
          <p:nvPr/>
        </p:nvSpPr>
        <p:spPr>
          <a:xfrm>
            <a:off x="5381526" y="747751"/>
            <a:ext cx="1560324"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dirty="0" smtClean="0">
                <a:solidFill>
                  <a:schemeClr val="tx1">
                    <a:lumMod val="65000"/>
                    <a:lumOff val="35000"/>
                  </a:schemeClr>
                </a:solidFill>
              </a:rPr>
              <a:t>Richard</a:t>
            </a:r>
            <a:r>
              <a:rPr lang="en-US" sz="700" b="1" baseline="0" dirty="0" smtClean="0">
                <a:solidFill>
                  <a:schemeClr val="tx1">
                    <a:lumMod val="65000"/>
                    <a:lumOff val="35000"/>
                  </a:schemeClr>
                </a:solidFill>
              </a:rPr>
              <a:t> Woods, </a:t>
            </a:r>
          </a:p>
          <a:p>
            <a:pPr algn="r"/>
            <a:r>
              <a:rPr lang="en-US" sz="700" b="1" baseline="0" dirty="0" smtClean="0">
                <a:solidFill>
                  <a:schemeClr val="tx1">
                    <a:lumMod val="65000"/>
                    <a:lumOff val="35000"/>
                  </a:schemeClr>
                </a:solidFill>
              </a:rPr>
              <a:t>Georgia’s School Superintendent</a:t>
            </a:r>
          </a:p>
          <a:p>
            <a:pPr algn="r"/>
            <a:r>
              <a:rPr lang="en-US" sz="700" b="1" i="1" u="none" baseline="0" dirty="0" smtClean="0">
                <a:solidFill>
                  <a:schemeClr val="tx1">
                    <a:lumMod val="65000"/>
                    <a:lumOff val="35000"/>
                  </a:schemeClr>
                </a:solidFill>
              </a:rPr>
              <a:t>“Educating Georgia’s Future”</a:t>
            </a:r>
          </a:p>
          <a:p>
            <a:pPr algn="r"/>
            <a:r>
              <a:rPr lang="en-US" sz="700" b="1" baseline="0" dirty="0" smtClean="0">
                <a:solidFill>
                  <a:schemeClr val="tx1">
                    <a:lumMod val="65000"/>
                    <a:lumOff val="35000"/>
                  </a:schemeClr>
                </a:solidFill>
                <a:hlinkClick r:id="rId4"/>
              </a:rPr>
              <a:t>gadoe.org</a:t>
            </a:r>
            <a:endParaRPr lang="en-US" sz="7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0528" y="1052075"/>
            <a:ext cx="6731520" cy="332754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8" name="Date Placeholder 3"/>
          <p:cNvSpPr>
            <a:spLocks noGrp="1"/>
          </p:cNvSpPr>
          <p:nvPr>
            <p:ph type="dt" sz="half" idx="2"/>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a:p>
        </p:txBody>
      </p:sp>
      <p:sp>
        <p:nvSpPr>
          <p:cNvPr id="9"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0"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B0E425DF-9646-47BC-9E66-6D9663165332}" type="slidenum">
              <a:rPr lang="en-US" smtClean="0"/>
              <a:pPr>
                <a:defRPr/>
              </a:pPr>
              <a:t>‹#›</a:t>
            </a:fld>
            <a:endParaRPr lang="en-US" dirty="0"/>
          </a:p>
        </p:txBody>
      </p:sp>
      <p:sp>
        <p:nvSpPr>
          <p:cNvPr id="11" name="Rectangle 10"/>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5260146" y="37086"/>
            <a:ext cx="1681704" cy="693900"/>
          </a:xfrm>
          <a:prstGeom prst="rect">
            <a:avLst/>
          </a:prstGeom>
        </p:spPr>
      </p:pic>
      <p:sp>
        <p:nvSpPr>
          <p:cNvPr id="16" name="Date Placeholder 3"/>
          <p:cNvSpPr txBox="1">
            <a:spLocks/>
          </p:cNvSpPr>
          <p:nvPr/>
        </p:nvSpPr>
        <p:spPr>
          <a:xfrm>
            <a:off x="5368773" y="747751"/>
            <a:ext cx="1573076"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dirty="0" smtClean="0">
                <a:solidFill>
                  <a:schemeClr val="tx1">
                    <a:lumMod val="65000"/>
                    <a:lumOff val="35000"/>
                  </a:schemeClr>
                </a:solidFill>
              </a:rPr>
              <a:t>Richard</a:t>
            </a:r>
            <a:r>
              <a:rPr lang="en-US" sz="700" b="1" baseline="0" dirty="0" smtClean="0">
                <a:solidFill>
                  <a:schemeClr val="tx1">
                    <a:lumMod val="65000"/>
                    <a:lumOff val="35000"/>
                  </a:schemeClr>
                </a:solidFill>
              </a:rPr>
              <a:t> Woods, </a:t>
            </a:r>
          </a:p>
          <a:p>
            <a:pPr algn="r"/>
            <a:r>
              <a:rPr lang="en-US" sz="700" b="1" baseline="0" dirty="0" smtClean="0">
                <a:solidFill>
                  <a:schemeClr val="tx1">
                    <a:lumMod val="65000"/>
                    <a:lumOff val="35000"/>
                  </a:schemeClr>
                </a:solidFill>
              </a:rPr>
              <a:t>Georgia’s School Superintendent</a:t>
            </a:r>
          </a:p>
          <a:p>
            <a:pPr algn="r"/>
            <a:r>
              <a:rPr lang="en-US" sz="700" b="1" i="1" u="none" baseline="0" dirty="0" smtClean="0">
                <a:solidFill>
                  <a:schemeClr val="tx1">
                    <a:lumMod val="65000"/>
                    <a:lumOff val="35000"/>
                  </a:schemeClr>
                </a:solidFill>
              </a:rPr>
              <a:t>“Educating Georgia’s Future”</a:t>
            </a:r>
          </a:p>
          <a:p>
            <a:pPr algn="r"/>
            <a:r>
              <a:rPr lang="en-US" sz="700" b="1" baseline="0" dirty="0" smtClean="0">
                <a:solidFill>
                  <a:schemeClr val="tx1">
                    <a:lumMod val="65000"/>
                    <a:lumOff val="35000"/>
                  </a:schemeClr>
                </a:solidFill>
                <a:hlinkClick r:id="rId4"/>
              </a:rPr>
              <a:t>gadoe.org</a:t>
            </a:r>
            <a:endParaRPr lang="en-US" sz="7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6950075"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solidFill>
                <a:srgbClr val="F26400"/>
              </a:solidFill>
            </a:endParaRPr>
          </a:p>
        </p:txBody>
      </p:sp>
      <p:sp>
        <p:nvSpPr>
          <p:cNvPr id="6" name="Rectangle 5"/>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7" name="Date Placeholder 3"/>
          <p:cNvSpPr>
            <a:spLocks noGrp="1"/>
          </p:cNvSpPr>
          <p:nvPr>
            <p:ph type="dt" sz="half" idx="2"/>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a:p>
        </p:txBody>
      </p:sp>
      <p:sp>
        <p:nvSpPr>
          <p:cNvPr id="8"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9"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9DB555AC-B036-4A8F-A259-FD0E5022464D}" type="slidenum">
              <a:rPr lang="en-US" smtClean="0"/>
              <a:pPr>
                <a:defRPr/>
              </a:pPr>
              <a:t>‹#›</a:t>
            </a:fld>
            <a:endParaRPr lang="en-US" dirty="0"/>
          </a:p>
        </p:txBody>
      </p:sp>
      <p:sp>
        <p:nvSpPr>
          <p:cNvPr id="10" name="Rectangle 9"/>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11" name="Rectangle 10"/>
          <p:cNvSpPr/>
          <p:nvPr/>
        </p:nvSpPr>
        <p:spPr>
          <a:xfrm>
            <a:off x="0" y="0"/>
            <a:ext cx="6950075" cy="7523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2" name="Picture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1325"/>
            <a:ext cx="1503460" cy="771705"/>
          </a:xfrm>
          <a:prstGeom prst="rect">
            <a:avLst/>
          </a:prstGeom>
        </p:spPr>
      </p:pic>
      <p:sp>
        <p:nvSpPr>
          <p:cNvPr id="13" name="Date Placeholder 3"/>
          <p:cNvSpPr txBox="1">
            <a:spLocks/>
          </p:cNvSpPr>
          <p:nvPr/>
        </p:nvSpPr>
        <p:spPr>
          <a:xfrm>
            <a:off x="2399559" y="156659"/>
            <a:ext cx="4468213"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bg1"/>
                </a:solidFill>
              </a:rPr>
              <a:t>Richard</a:t>
            </a:r>
            <a:r>
              <a:rPr lang="en-US" sz="1000" b="1" baseline="0" dirty="0" smtClean="0">
                <a:solidFill>
                  <a:schemeClr val="bg1"/>
                </a:solidFill>
              </a:rPr>
              <a:t> Woods, Georgia’s School Superintendent</a:t>
            </a:r>
          </a:p>
          <a:p>
            <a:pPr algn="r"/>
            <a:r>
              <a:rPr lang="en-US" sz="900" b="1" i="1" u="none" baseline="0" dirty="0" smtClean="0">
                <a:solidFill>
                  <a:schemeClr val="bg1"/>
                </a:solidFill>
              </a:rPr>
              <a:t>“Educating Georgia’s Future”</a:t>
            </a:r>
          </a:p>
          <a:p>
            <a:pPr algn="r"/>
            <a:r>
              <a:rPr lang="en-US" sz="900" b="1" baseline="0" dirty="0" smtClean="0">
                <a:solidFill>
                  <a:schemeClr val="bg1"/>
                </a:solidFill>
                <a:hlinkClick r:id="rId3"/>
              </a:rPr>
              <a:t>gadoe.org</a:t>
            </a:r>
            <a:endParaRPr lang="en-US" sz="900" b="1" dirty="0">
              <a:solidFill>
                <a:schemeClr val="bg1"/>
              </a:solidFill>
            </a:endParaRPr>
          </a:p>
        </p:txBody>
      </p:sp>
      <p:sp>
        <p:nvSpPr>
          <p:cNvPr id="14" name="Rectangle 13"/>
          <p:cNvSpPr/>
          <p:nvPr/>
        </p:nvSpPr>
        <p:spPr>
          <a:xfrm flipV="1">
            <a:off x="1" y="764337"/>
            <a:ext cx="6950075" cy="3352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5" name="Picture 14"/>
          <p:cNvPicPr>
            <a:picLocks noChangeAspect="1"/>
          </p:cNvPicPr>
          <p:nvPr/>
        </p:nvPicPr>
        <p:blipFill>
          <a:blip r:embed="rId4"/>
          <a:stretch>
            <a:fillRect/>
          </a:stretch>
        </p:blipFill>
        <p:spPr>
          <a:xfrm>
            <a:off x="90528" y="1052075"/>
            <a:ext cx="6731520" cy="3327548"/>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0528" y="1052075"/>
            <a:ext cx="6731520" cy="3327548"/>
          </a:xfrm>
          <a:prstGeom prst="rect">
            <a:avLst/>
          </a:prstGeom>
        </p:spPr>
      </p:pic>
      <p:sp>
        <p:nvSpPr>
          <p:cNvPr id="2" name="Title 1"/>
          <p:cNvSpPr>
            <a:spLocks noGrp="1"/>
          </p:cNvSpPr>
          <p:nvPr>
            <p:ph type="title"/>
          </p:nvPr>
        </p:nvSpPr>
        <p:spPr>
          <a:xfrm>
            <a:off x="478723" y="335280"/>
            <a:ext cx="2241580" cy="117348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54687" y="1220386"/>
            <a:ext cx="3518475" cy="307771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8723" y="1508760"/>
            <a:ext cx="2241580" cy="2795165"/>
          </a:xfrm>
        </p:spPr>
        <p:txBody>
          <a:bodyPr/>
          <a:lstStyle>
            <a:lvl1pPr marL="0" indent="0">
              <a:buNone/>
              <a:defRPr sz="1200"/>
            </a:lvl1pPr>
            <a:lvl2pPr marL="342260" indent="0">
              <a:buNone/>
              <a:defRPr sz="1000"/>
            </a:lvl2pPr>
            <a:lvl3pPr marL="684520" indent="0">
              <a:buNone/>
              <a:defRPr sz="900"/>
            </a:lvl3pPr>
            <a:lvl4pPr marL="1026780" indent="0">
              <a:buNone/>
              <a:defRPr sz="700"/>
            </a:lvl4pPr>
            <a:lvl5pPr marL="1369040" indent="0">
              <a:buNone/>
              <a:defRPr sz="700"/>
            </a:lvl5pPr>
            <a:lvl6pPr marL="1711300" indent="0">
              <a:buNone/>
              <a:defRPr sz="700"/>
            </a:lvl6pPr>
            <a:lvl7pPr marL="2053560" indent="0">
              <a:buNone/>
              <a:defRPr sz="700"/>
            </a:lvl7pPr>
            <a:lvl8pPr marL="2395819" indent="0">
              <a:buNone/>
              <a:defRPr sz="700"/>
            </a:lvl8pPr>
            <a:lvl9pPr marL="2738079" indent="0">
              <a:buNone/>
              <a:defRPr sz="700"/>
            </a:lvl9pPr>
          </a:lstStyle>
          <a:p>
            <a:pPr lvl="0"/>
            <a:r>
              <a:rPr lang="en-US" smtClean="0"/>
              <a:t>Click to edit Master text styles</a:t>
            </a:r>
          </a:p>
        </p:txBody>
      </p:sp>
      <p:sp>
        <p:nvSpPr>
          <p:cNvPr id="9" name="Rectangle 8"/>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10" name="Date Placeholder 3"/>
          <p:cNvSpPr>
            <a:spLocks noGrp="1"/>
          </p:cNvSpPr>
          <p:nvPr>
            <p:ph type="dt" sz="half" idx="10"/>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a:p>
        </p:txBody>
      </p:sp>
      <p:sp>
        <p:nvSpPr>
          <p:cNvPr id="11"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2"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8C36B8C5-0A71-4C81-96DB-0EF2E3EBA0CE}" type="slidenum">
              <a:rPr lang="en-US" smtClean="0"/>
              <a:pPr>
                <a:defRPr/>
              </a:pPr>
              <a:t>‹#›</a:t>
            </a:fld>
            <a:endParaRPr lang="en-US" dirty="0"/>
          </a:p>
        </p:txBody>
      </p:sp>
      <p:sp>
        <p:nvSpPr>
          <p:cNvPr id="13" name="Rectangle 12"/>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5260146" y="37086"/>
            <a:ext cx="1681704" cy="693900"/>
          </a:xfrm>
          <a:prstGeom prst="rect">
            <a:avLst/>
          </a:prstGeom>
        </p:spPr>
      </p:pic>
      <p:sp>
        <p:nvSpPr>
          <p:cNvPr id="18" name="Date Placeholder 3"/>
          <p:cNvSpPr txBox="1">
            <a:spLocks/>
          </p:cNvSpPr>
          <p:nvPr/>
        </p:nvSpPr>
        <p:spPr>
          <a:xfrm>
            <a:off x="5368773" y="747751"/>
            <a:ext cx="1573076"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dirty="0" smtClean="0">
                <a:solidFill>
                  <a:schemeClr val="tx1">
                    <a:lumMod val="65000"/>
                    <a:lumOff val="35000"/>
                  </a:schemeClr>
                </a:solidFill>
              </a:rPr>
              <a:t>Richard</a:t>
            </a:r>
            <a:r>
              <a:rPr lang="en-US" sz="700" b="1" baseline="0" dirty="0" smtClean="0">
                <a:solidFill>
                  <a:schemeClr val="tx1">
                    <a:lumMod val="65000"/>
                    <a:lumOff val="35000"/>
                  </a:schemeClr>
                </a:solidFill>
              </a:rPr>
              <a:t> Woods, </a:t>
            </a:r>
          </a:p>
          <a:p>
            <a:pPr algn="r"/>
            <a:r>
              <a:rPr lang="en-US" sz="700" b="1" baseline="0" dirty="0" smtClean="0">
                <a:solidFill>
                  <a:schemeClr val="tx1">
                    <a:lumMod val="65000"/>
                    <a:lumOff val="35000"/>
                  </a:schemeClr>
                </a:solidFill>
              </a:rPr>
              <a:t>Georgia’s School Superintendent</a:t>
            </a:r>
          </a:p>
          <a:p>
            <a:pPr algn="r"/>
            <a:r>
              <a:rPr lang="en-US" sz="700" b="1" i="1" u="none" baseline="0" dirty="0" smtClean="0">
                <a:solidFill>
                  <a:schemeClr val="tx1">
                    <a:lumMod val="65000"/>
                    <a:lumOff val="35000"/>
                  </a:schemeClr>
                </a:solidFill>
              </a:rPr>
              <a:t>“Educating Georgia’s Future”</a:t>
            </a:r>
          </a:p>
          <a:p>
            <a:pPr algn="r"/>
            <a:r>
              <a:rPr lang="en-US" sz="700" b="1" baseline="0" dirty="0" smtClean="0">
                <a:solidFill>
                  <a:schemeClr val="tx1">
                    <a:lumMod val="65000"/>
                    <a:lumOff val="35000"/>
                  </a:schemeClr>
                </a:solidFill>
                <a:hlinkClick r:id="rId4"/>
              </a:rPr>
              <a:t>gadoe.org</a:t>
            </a:r>
            <a:endParaRPr lang="en-US" sz="7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0528" y="1052075"/>
            <a:ext cx="6731520" cy="3327548"/>
          </a:xfrm>
          <a:prstGeom prst="rect">
            <a:avLst/>
          </a:prstGeom>
        </p:spPr>
      </p:pic>
      <p:sp>
        <p:nvSpPr>
          <p:cNvPr id="2" name="Title 1"/>
          <p:cNvSpPr>
            <a:spLocks noGrp="1"/>
          </p:cNvSpPr>
          <p:nvPr>
            <p:ph type="title"/>
          </p:nvPr>
        </p:nvSpPr>
        <p:spPr>
          <a:xfrm>
            <a:off x="478723" y="335280"/>
            <a:ext cx="2241580" cy="117348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54687" y="1320800"/>
            <a:ext cx="3518475" cy="2977304"/>
          </a:xfrm>
        </p:spPr>
        <p:txBody>
          <a:bodyPr anchor="t"/>
          <a:lstStyle>
            <a:lvl1pPr marL="0" indent="0">
              <a:buNone/>
              <a:defRPr sz="2400"/>
            </a:lvl1pPr>
            <a:lvl2pPr marL="342260" indent="0">
              <a:buNone/>
              <a:defRPr sz="2100"/>
            </a:lvl2pPr>
            <a:lvl3pPr marL="684520" indent="0">
              <a:buNone/>
              <a:defRPr sz="1800"/>
            </a:lvl3pPr>
            <a:lvl4pPr marL="1026780" indent="0">
              <a:buNone/>
              <a:defRPr sz="1500"/>
            </a:lvl4pPr>
            <a:lvl5pPr marL="1369040" indent="0">
              <a:buNone/>
              <a:defRPr sz="1500"/>
            </a:lvl5pPr>
            <a:lvl6pPr marL="1711300" indent="0">
              <a:buNone/>
              <a:defRPr sz="1500"/>
            </a:lvl6pPr>
            <a:lvl7pPr marL="2053560" indent="0">
              <a:buNone/>
              <a:defRPr sz="1500"/>
            </a:lvl7pPr>
            <a:lvl8pPr marL="2395819" indent="0">
              <a:buNone/>
              <a:defRPr sz="1500"/>
            </a:lvl8pPr>
            <a:lvl9pPr marL="2738079"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8723" y="1508760"/>
            <a:ext cx="2241580" cy="2795165"/>
          </a:xfrm>
        </p:spPr>
        <p:txBody>
          <a:bodyPr/>
          <a:lstStyle>
            <a:lvl1pPr marL="0" indent="0">
              <a:buNone/>
              <a:defRPr sz="1200"/>
            </a:lvl1pPr>
            <a:lvl2pPr marL="342260" indent="0">
              <a:buNone/>
              <a:defRPr sz="1000"/>
            </a:lvl2pPr>
            <a:lvl3pPr marL="684520" indent="0">
              <a:buNone/>
              <a:defRPr sz="900"/>
            </a:lvl3pPr>
            <a:lvl4pPr marL="1026780" indent="0">
              <a:buNone/>
              <a:defRPr sz="700"/>
            </a:lvl4pPr>
            <a:lvl5pPr marL="1369040" indent="0">
              <a:buNone/>
              <a:defRPr sz="700"/>
            </a:lvl5pPr>
            <a:lvl6pPr marL="1711300" indent="0">
              <a:buNone/>
              <a:defRPr sz="700"/>
            </a:lvl6pPr>
            <a:lvl7pPr marL="2053560" indent="0">
              <a:buNone/>
              <a:defRPr sz="700"/>
            </a:lvl7pPr>
            <a:lvl8pPr marL="2395819" indent="0">
              <a:buNone/>
              <a:defRPr sz="700"/>
            </a:lvl8pPr>
            <a:lvl9pPr marL="2738079" indent="0">
              <a:buNone/>
              <a:defRPr sz="700"/>
            </a:lvl9pPr>
          </a:lstStyle>
          <a:p>
            <a:pPr lvl="0"/>
            <a:r>
              <a:rPr lang="en-US" smtClean="0"/>
              <a:t>Click to edit Master text styles</a:t>
            </a:r>
          </a:p>
        </p:txBody>
      </p:sp>
      <p:sp>
        <p:nvSpPr>
          <p:cNvPr id="9" name="Rectangle 8"/>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10" name="Date Placeholder 3"/>
          <p:cNvSpPr>
            <a:spLocks noGrp="1"/>
          </p:cNvSpPr>
          <p:nvPr>
            <p:ph type="dt" sz="half" idx="10"/>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a:p>
        </p:txBody>
      </p:sp>
      <p:sp>
        <p:nvSpPr>
          <p:cNvPr id="11"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dirty="0"/>
          </a:p>
        </p:txBody>
      </p:sp>
      <p:sp>
        <p:nvSpPr>
          <p:cNvPr id="12"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6677F2EA-3895-405D-AEE0-1D47D566965D}" type="slidenum">
              <a:rPr lang="en-US" smtClean="0"/>
              <a:pPr>
                <a:defRPr/>
              </a:pPr>
              <a:t>‹#›</a:t>
            </a:fld>
            <a:endParaRPr lang="en-US" dirty="0"/>
          </a:p>
        </p:txBody>
      </p:sp>
      <p:sp>
        <p:nvSpPr>
          <p:cNvPr id="13" name="Rectangle 12"/>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5260146" y="37086"/>
            <a:ext cx="1681704" cy="693900"/>
          </a:xfrm>
          <a:prstGeom prst="rect">
            <a:avLst/>
          </a:prstGeom>
        </p:spPr>
      </p:pic>
      <p:sp>
        <p:nvSpPr>
          <p:cNvPr id="18" name="Date Placeholder 3"/>
          <p:cNvSpPr txBox="1">
            <a:spLocks/>
          </p:cNvSpPr>
          <p:nvPr/>
        </p:nvSpPr>
        <p:spPr>
          <a:xfrm>
            <a:off x="5381526" y="747751"/>
            <a:ext cx="1560324"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dirty="0" smtClean="0">
                <a:solidFill>
                  <a:schemeClr val="tx1">
                    <a:lumMod val="65000"/>
                    <a:lumOff val="35000"/>
                  </a:schemeClr>
                </a:solidFill>
              </a:rPr>
              <a:t>Richard</a:t>
            </a:r>
            <a:r>
              <a:rPr lang="en-US" sz="700" b="1" baseline="0" dirty="0" smtClean="0">
                <a:solidFill>
                  <a:schemeClr val="tx1">
                    <a:lumMod val="65000"/>
                    <a:lumOff val="35000"/>
                  </a:schemeClr>
                </a:solidFill>
              </a:rPr>
              <a:t> Woods, </a:t>
            </a:r>
          </a:p>
          <a:p>
            <a:pPr algn="r"/>
            <a:r>
              <a:rPr lang="en-US" sz="700" b="1" baseline="0" dirty="0" smtClean="0">
                <a:solidFill>
                  <a:schemeClr val="tx1">
                    <a:lumMod val="65000"/>
                    <a:lumOff val="35000"/>
                  </a:schemeClr>
                </a:solidFill>
              </a:rPr>
              <a:t>Georgia’s School Superintendent</a:t>
            </a:r>
          </a:p>
          <a:p>
            <a:pPr algn="r"/>
            <a:r>
              <a:rPr lang="en-US" sz="700" b="1" i="1" u="none" baseline="0" dirty="0" smtClean="0">
                <a:solidFill>
                  <a:schemeClr val="tx1">
                    <a:lumMod val="65000"/>
                    <a:lumOff val="35000"/>
                  </a:schemeClr>
                </a:solidFill>
              </a:rPr>
              <a:t>“Educating Georgia’s Future”</a:t>
            </a:r>
          </a:p>
          <a:p>
            <a:pPr algn="r"/>
            <a:r>
              <a:rPr lang="en-US" sz="700" b="1" baseline="0" dirty="0" smtClean="0">
                <a:solidFill>
                  <a:schemeClr val="tx1">
                    <a:lumMod val="65000"/>
                    <a:lumOff val="35000"/>
                  </a:schemeClr>
                </a:solidFill>
                <a:hlinkClick r:id="rId4"/>
              </a:rPr>
              <a:t>gadoe.org</a:t>
            </a:r>
            <a:endParaRPr lang="en-US" sz="7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www.ga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a:stretch>
            <a:fillRect/>
          </a:stretch>
        </p:blipFill>
        <p:spPr>
          <a:xfrm>
            <a:off x="90528" y="1052075"/>
            <a:ext cx="6731520" cy="3327548"/>
          </a:xfrm>
          <a:prstGeom prst="rect">
            <a:avLst/>
          </a:prstGeom>
        </p:spPr>
      </p:pic>
      <p:sp>
        <p:nvSpPr>
          <p:cNvPr id="8" name="Rectangle 7"/>
          <p:cNvSpPr/>
          <p:nvPr/>
        </p:nvSpPr>
        <p:spPr>
          <a:xfrm>
            <a:off x="0" y="4630530"/>
            <a:ext cx="6950075" cy="3486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sp>
        <p:nvSpPr>
          <p:cNvPr id="2" name="Title Placeholder 1"/>
          <p:cNvSpPr>
            <a:spLocks noGrp="1"/>
          </p:cNvSpPr>
          <p:nvPr>
            <p:ph type="title"/>
          </p:nvPr>
        </p:nvSpPr>
        <p:spPr>
          <a:xfrm>
            <a:off x="459069" y="244945"/>
            <a:ext cx="4801077" cy="972080"/>
          </a:xfrm>
          <a:prstGeom prst="rect">
            <a:avLst/>
          </a:prstGeom>
        </p:spPr>
        <p:txBody>
          <a:bodyPr vert="horz" lIns="68452" tIns="34226" rIns="68452" bIns="3422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7818" y="1338792"/>
            <a:ext cx="5994440" cy="3190981"/>
          </a:xfrm>
          <a:prstGeom prst="rect">
            <a:avLst/>
          </a:prstGeom>
        </p:spPr>
        <p:txBody>
          <a:bodyPr vert="horz" lIns="68452" tIns="34226" rIns="68452" bIns="342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7818" y="4661325"/>
            <a:ext cx="1563767" cy="267758"/>
          </a:xfrm>
          <a:prstGeom prst="rect">
            <a:avLst/>
          </a:prstGeom>
        </p:spPr>
        <p:txBody>
          <a:bodyPr vert="horz" lIns="68452" tIns="34226" rIns="68452" bIns="34226" rtlCol="0" anchor="ctr"/>
          <a:lstStyle>
            <a:lvl1pPr algn="l">
              <a:defRPr sz="900">
                <a:solidFill>
                  <a:schemeClr val="bg1"/>
                </a:solidFill>
              </a:defRPr>
            </a:lvl1pPr>
          </a:lstStyle>
          <a:p>
            <a:pPr>
              <a:defRPr/>
            </a:pPr>
            <a:r>
              <a:rPr lang="en-US" smtClean="0"/>
              <a:t>01/2015</a:t>
            </a:r>
            <a:endParaRPr lang="en-US" dirty="0"/>
          </a:p>
        </p:txBody>
      </p:sp>
      <p:sp>
        <p:nvSpPr>
          <p:cNvPr id="5" name="Footer Placeholder 4"/>
          <p:cNvSpPr>
            <a:spLocks noGrp="1"/>
          </p:cNvSpPr>
          <p:nvPr>
            <p:ph type="ftr" sz="quarter" idx="3"/>
          </p:nvPr>
        </p:nvSpPr>
        <p:spPr>
          <a:xfrm>
            <a:off x="2302213" y="4661325"/>
            <a:ext cx="2345650" cy="267758"/>
          </a:xfrm>
          <a:prstGeom prst="rect">
            <a:avLst/>
          </a:prstGeom>
        </p:spPr>
        <p:txBody>
          <a:bodyPr vert="horz" lIns="68452" tIns="34226" rIns="68452" bIns="34226" rtlCol="0" anchor="ctr"/>
          <a:lstStyle>
            <a:lvl1pPr algn="ctr">
              <a:defRPr sz="900">
                <a:solidFill>
                  <a:schemeClr val="bg1"/>
                </a:solidFill>
              </a:defRPr>
            </a:lvl1pPr>
          </a:lstStyle>
          <a:p>
            <a:endParaRPr lang="en-US"/>
          </a:p>
        </p:txBody>
      </p:sp>
      <p:sp>
        <p:nvSpPr>
          <p:cNvPr id="6" name="Slide Number Placeholder 5"/>
          <p:cNvSpPr>
            <a:spLocks noGrp="1"/>
          </p:cNvSpPr>
          <p:nvPr>
            <p:ph type="sldNum" sz="quarter" idx="4"/>
          </p:nvPr>
        </p:nvSpPr>
        <p:spPr>
          <a:xfrm>
            <a:off x="4908490" y="4661325"/>
            <a:ext cx="1563767" cy="267758"/>
          </a:xfrm>
          <a:prstGeom prst="rect">
            <a:avLst/>
          </a:prstGeom>
        </p:spPr>
        <p:txBody>
          <a:bodyPr vert="horz" lIns="68452" tIns="34226" rIns="68452" bIns="34226" rtlCol="0" anchor="ctr"/>
          <a:lstStyle>
            <a:lvl1pPr algn="r">
              <a:defRPr sz="900">
                <a:solidFill>
                  <a:schemeClr val="bg1"/>
                </a:solidFill>
              </a:defRPr>
            </a:lvl1pPr>
          </a:lstStyle>
          <a:p>
            <a:pPr>
              <a:defRPr/>
            </a:pPr>
            <a:fld id="{8319B35B-8FB2-4C38-96AC-D7F6CFF3137D}" type="slidenum">
              <a:rPr lang="en-US" smtClean="0"/>
              <a:pPr>
                <a:defRPr/>
              </a:pPr>
              <a:t>‹#›</a:t>
            </a:fld>
            <a:endParaRPr lang="en-US" dirty="0"/>
          </a:p>
        </p:txBody>
      </p:sp>
      <p:sp>
        <p:nvSpPr>
          <p:cNvPr id="9" name="Rectangle 8"/>
          <p:cNvSpPr/>
          <p:nvPr/>
        </p:nvSpPr>
        <p:spPr>
          <a:xfrm flipV="1">
            <a:off x="-12476" y="4573170"/>
            <a:ext cx="6962552" cy="38065"/>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rtlCol="0" anchor="ctr"/>
          <a:lstStyle/>
          <a:p>
            <a:pPr algn="ctr"/>
            <a:endParaRPr lang="en-US"/>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5260146" y="37086"/>
            <a:ext cx="1681704" cy="693900"/>
          </a:xfrm>
          <a:prstGeom prst="rect">
            <a:avLst/>
          </a:prstGeom>
        </p:spPr>
      </p:pic>
      <p:sp>
        <p:nvSpPr>
          <p:cNvPr id="13" name="Date Placeholder 3"/>
          <p:cNvSpPr txBox="1">
            <a:spLocks/>
          </p:cNvSpPr>
          <p:nvPr/>
        </p:nvSpPr>
        <p:spPr>
          <a:xfrm>
            <a:off x="5451665" y="747751"/>
            <a:ext cx="1490185" cy="472636"/>
          </a:xfrm>
          <a:prstGeom prst="rect">
            <a:avLst/>
          </a:prstGeom>
        </p:spPr>
        <p:txBody>
          <a:bodyPr vert="horz" lIns="68452" tIns="34226" rIns="68452" bIns="34226"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b="1" dirty="0" smtClean="0">
                <a:solidFill>
                  <a:schemeClr val="tx1">
                    <a:lumMod val="65000"/>
                    <a:lumOff val="35000"/>
                  </a:schemeClr>
                </a:solidFill>
              </a:rPr>
              <a:t>Richard</a:t>
            </a:r>
            <a:r>
              <a:rPr lang="en-US" sz="700" b="1" baseline="0" dirty="0" smtClean="0">
                <a:solidFill>
                  <a:schemeClr val="tx1">
                    <a:lumMod val="65000"/>
                    <a:lumOff val="35000"/>
                  </a:schemeClr>
                </a:solidFill>
              </a:rPr>
              <a:t> Woods, </a:t>
            </a:r>
          </a:p>
          <a:p>
            <a:pPr algn="r"/>
            <a:r>
              <a:rPr lang="en-US" sz="700" b="1" baseline="0" dirty="0" smtClean="0">
                <a:solidFill>
                  <a:schemeClr val="tx1">
                    <a:lumMod val="65000"/>
                    <a:lumOff val="35000"/>
                  </a:schemeClr>
                </a:solidFill>
              </a:rPr>
              <a:t>Georgia’s School Superintendent</a:t>
            </a:r>
          </a:p>
          <a:p>
            <a:pPr algn="r"/>
            <a:r>
              <a:rPr lang="en-US" sz="700" b="1" i="1" u="none" baseline="0" dirty="0" smtClean="0">
                <a:solidFill>
                  <a:schemeClr val="tx1">
                    <a:lumMod val="65000"/>
                    <a:lumOff val="35000"/>
                  </a:schemeClr>
                </a:solidFill>
              </a:rPr>
              <a:t>“Educating Georgia’s Future”</a:t>
            </a:r>
          </a:p>
          <a:p>
            <a:pPr algn="r"/>
            <a:r>
              <a:rPr lang="en-US" sz="700" b="1" baseline="0" dirty="0" smtClean="0">
                <a:solidFill>
                  <a:schemeClr val="tx1">
                    <a:lumMod val="65000"/>
                    <a:lumOff val="35000"/>
                  </a:schemeClr>
                </a:solidFill>
                <a:hlinkClick r:id="rId16"/>
              </a:rPr>
              <a:t>gadoe.org</a:t>
            </a:r>
            <a:endParaRPr lang="en-US" sz="7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91584" r:id="rId1"/>
    <p:sldLayoutId id="2147491585" r:id="rId2"/>
    <p:sldLayoutId id="2147491586" r:id="rId3"/>
    <p:sldLayoutId id="2147491587" r:id="rId4"/>
    <p:sldLayoutId id="2147491588" r:id="rId5"/>
    <p:sldLayoutId id="2147491589" r:id="rId6"/>
    <p:sldLayoutId id="2147491590" r:id="rId7"/>
    <p:sldLayoutId id="2147491591" r:id="rId8"/>
    <p:sldLayoutId id="2147491592" r:id="rId9"/>
    <p:sldLayoutId id="2147491593" r:id="rId10"/>
    <p:sldLayoutId id="2147491594" r:id="rId11"/>
    <p:sldLayoutId id="2147491570" r:id="rId12"/>
  </p:sldLayoutIdLst>
  <p:hf hdr="0" ftr="0"/>
  <p:txStyles>
    <p:titleStyle>
      <a:lvl1pPr algn="l" defTabSz="684520" rtl="0" eaLnBrk="1" latinLnBrk="0" hangingPunct="1">
        <a:lnSpc>
          <a:spcPct val="90000"/>
        </a:lnSpc>
        <a:spcBef>
          <a:spcPct val="0"/>
        </a:spcBef>
        <a:buNone/>
        <a:defRPr sz="3300" b="1" kern="1200">
          <a:solidFill>
            <a:schemeClr val="tx1"/>
          </a:solidFill>
          <a:latin typeface="Arial Rounded MT Bold" panose="020F0704030504030204" pitchFamily="34" charset="0"/>
          <a:ea typeface="+mj-ea"/>
          <a:cs typeface="+mj-cs"/>
        </a:defRPr>
      </a:lvl1pPr>
    </p:titleStyle>
    <p:bodyStyle>
      <a:lvl1pPr marL="171130" indent="-171130" algn="l" defTabSz="684520" rtl="0" eaLnBrk="1" latinLnBrk="0" hangingPunct="1">
        <a:lnSpc>
          <a:spcPct val="90000"/>
        </a:lnSpc>
        <a:spcBef>
          <a:spcPts val="749"/>
        </a:spcBef>
        <a:buFont typeface="Arial" panose="020B0604020202020204" pitchFamily="34" charset="0"/>
        <a:buChar char="•"/>
        <a:defRPr sz="2100" kern="1200">
          <a:solidFill>
            <a:schemeClr val="tx1"/>
          </a:solidFill>
          <a:latin typeface="+mn-lt"/>
          <a:ea typeface="+mn-ea"/>
          <a:cs typeface="+mn-cs"/>
        </a:defRPr>
      </a:lvl1pPr>
      <a:lvl2pPr marL="513390" indent="-171130" algn="l" defTabSz="684520" rtl="0" eaLnBrk="1" latinLnBrk="0" hangingPunct="1">
        <a:lnSpc>
          <a:spcPct val="90000"/>
        </a:lnSpc>
        <a:spcBef>
          <a:spcPts val="374"/>
        </a:spcBef>
        <a:buFont typeface="Arial" panose="020B0604020202020204" pitchFamily="34" charset="0"/>
        <a:buChar char="•"/>
        <a:defRPr sz="1800" kern="1200">
          <a:solidFill>
            <a:schemeClr val="tx1"/>
          </a:solidFill>
          <a:latin typeface="+mn-lt"/>
          <a:ea typeface="+mn-ea"/>
          <a:cs typeface="+mn-cs"/>
        </a:defRPr>
      </a:lvl2pPr>
      <a:lvl3pPr marL="855650" indent="-171130" algn="l" defTabSz="684520" rtl="0" eaLnBrk="1" latinLnBrk="0" hangingPunct="1">
        <a:lnSpc>
          <a:spcPct val="90000"/>
        </a:lnSpc>
        <a:spcBef>
          <a:spcPts val="374"/>
        </a:spcBef>
        <a:buFont typeface="Arial" panose="020B0604020202020204" pitchFamily="34" charset="0"/>
        <a:buChar char="•"/>
        <a:defRPr sz="1500" kern="1200">
          <a:solidFill>
            <a:schemeClr val="tx1"/>
          </a:solidFill>
          <a:latin typeface="+mn-lt"/>
          <a:ea typeface="+mn-ea"/>
          <a:cs typeface="+mn-cs"/>
        </a:defRPr>
      </a:lvl3pPr>
      <a:lvl4pPr marL="1197910" indent="-171130" algn="l" defTabSz="68452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4pPr>
      <a:lvl5pPr marL="1540170" indent="-171130" algn="l" defTabSz="68452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5pPr>
      <a:lvl6pPr marL="1882430" indent="-171130" algn="l" defTabSz="68452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6pPr>
      <a:lvl7pPr marL="2224689" indent="-171130" algn="l" defTabSz="68452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7pPr>
      <a:lvl8pPr marL="2566949" indent="-171130" algn="l" defTabSz="68452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8pPr>
      <a:lvl9pPr marL="2909209" indent="-171130" algn="l" defTabSz="684520" rtl="0" eaLnBrk="1" latinLnBrk="0" hangingPunct="1">
        <a:lnSpc>
          <a:spcPct val="90000"/>
        </a:lnSpc>
        <a:spcBef>
          <a:spcPts val="374"/>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4520" rtl="0" eaLnBrk="1" latinLnBrk="0" hangingPunct="1">
        <a:defRPr sz="1300" kern="1200">
          <a:solidFill>
            <a:schemeClr val="tx1"/>
          </a:solidFill>
          <a:latin typeface="+mn-lt"/>
          <a:ea typeface="+mn-ea"/>
          <a:cs typeface="+mn-cs"/>
        </a:defRPr>
      </a:lvl1pPr>
      <a:lvl2pPr marL="342260" algn="l" defTabSz="684520" rtl="0" eaLnBrk="1" latinLnBrk="0" hangingPunct="1">
        <a:defRPr sz="1300" kern="1200">
          <a:solidFill>
            <a:schemeClr val="tx1"/>
          </a:solidFill>
          <a:latin typeface="+mn-lt"/>
          <a:ea typeface="+mn-ea"/>
          <a:cs typeface="+mn-cs"/>
        </a:defRPr>
      </a:lvl2pPr>
      <a:lvl3pPr marL="684520" algn="l" defTabSz="684520" rtl="0" eaLnBrk="1" latinLnBrk="0" hangingPunct="1">
        <a:defRPr sz="1300" kern="1200">
          <a:solidFill>
            <a:schemeClr val="tx1"/>
          </a:solidFill>
          <a:latin typeface="+mn-lt"/>
          <a:ea typeface="+mn-ea"/>
          <a:cs typeface="+mn-cs"/>
        </a:defRPr>
      </a:lvl3pPr>
      <a:lvl4pPr marL="1026780" algn="l" defTabSz="684520" rtl="0" eaLnBrk="1" latinLnBrk="0" hangingPunct="1">
        <a:defRPr sz="1300" kern="1200">
          <a:solidFill>
            <a:schemeClr val="tx1"/>
          </a:solidFill>
          <a:latin typeface="+mn-lt"/>
          <a:ea typeface="+mn-ea"/>
          <a:cs typeface="+mn-cs"/>
        </a:defRPr>
      </a:lvl4pPr>
      <a:lvl5pPr marL="1369040" algn="l" defTabSz="684520" rtl="0" eaLnBrk="1" latinLnBrk="0" hangingPunct="1">
        <a:defRPr sz="1300" kern="1200">
          <a:solidFill>
            <a:schemeClr val="tx1"/>
          </a:solidFill>
          <a:latin typeface="+mn-lt"/>
          <a:ea typeface="+mn-ea"/>
          <a:cs typeface="+mn-cs"/>
        </a:defRPr>
      </a:lvl5pPr>
      <a:lvl6pPr marL="1711300" algn="l" defTabSz="684520" rtl="0" eaLnBrk="1" latinLnBrk="0" hangingPunct="1">
        <a:defRPr sz="1300" kern="1200">
          <a:solidFill>
            <a:schemeClr val="tx1"/>
          </a:solidFill>
          <a:latin typeface="+mn-lt"/>
          <a:ea typeface="+mn-ea"/>
          <a:cs typeface="+mn-cs"/>
        </a:defRPr>
      </a:lvl6pPr>
      <a:lvl7pPr marL="2053560" algn="l" defTabSz="684520" rtl="0" eaLnBrk="1" latinLnBrk="0" hangingPunct="1">
        <a:defRPr sz="1300" kern="1200">
          <a:solidFill>
            <a:schemeClr val="tx1"/>
          </a:solidFill>
          <a:latin typeface="+mn-lt"/>
          <a:ea typeface="+mn-ea"/>
          <a:cs typeface="+mn-cs"/>
        </a:defRPr>
      </a:lvl7pPr>
      <a:lvl8pPr marL="2395819" algn="l" defTabSz="684520" rtl="0" eaLnBrk="1" latinLnBrk="0" hangingPunct="1">
        <a:defRPr sz="1300" kern="1200">
          <a:solidFill>
            <a:schemeClr val="tx1"/>
          </a:solidFill>
          <a:latin typeface="+mn-lt"/>
          <a:ea typeface="+mn-ea"/>
          <a:cs typeface="+mn-cs"/>
        </a:defRPr>
      </a:lvl8pPr>
      <a:lvl9pPr marL="2738079" algn="l" defTabSz="68452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gapsc.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www.gapsc.com/caps/caps.asp" TargetMode="External"/><Relationship Id="rId4" Type="http://schemas.openxmlformats.org/officeDocument/2006/relationships/hyperlink" Target="http://www.gadoe.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1256" y="823067"/>
            <a:ext cx="5907564" cy="2335770"/>
          </a:xfrm>
        </p:spPr>
        <p:txBody>
          <a:bodyPr>
            <a:normAutofit/>
          </a:bodyPr>
          <a:lstStyle/>
          <a:p>
            <a:pPr>
              <a:defRPr/>
            </a:pPr>
            <a:r>
              <a:rPr lang="en-US" altLang="en-US" sz="3200" b="0" dirty="0">
                <a:solidFill>
                  <a:srgbClr val="FF0066"/>
                </a:solidFill>
              </a:rPr>
              <a:t>Ensuring Equitable Access </a:t>
            </a:r>
            <a:br>
              <a:rPr lang="en-US" altLang="en-US" sz="3200" b="0" dirty="0">
                <a:solidFill>
                  <a:srgbClr val="FF0066"/>
                </a:solidFill>
              </a:rPr>
            </a:br>
            <a:r>
              <a:rPr lang="en-US" altLang="en-US" sz="3200" b="0" dirty="0">
                <a:solidFill>
                  <a:srgbClr val="FF0066"/>
                </a:solidFill>
              </a:rPr>
              <a:t>to Instruction by</a:t>
            </a:r>
            <a:br>
              <a:rPr lang="en-US" altLang="en-US" sz="3200" b="0" dirty="0">
                <a:solidFill>
                  <a:srgbClr val="FF0066"/>
                </a:solidFill>
              </a:rPr>
            </a:br>
            <a:r>
              <a:rPr lang="en-US" altLang="en-US" sz="3200" b="0" dirty="0">
                <a:solidFill>
                  <a:srgbClr val="FF0066"/>
                </a:solidFill>
              </a:rPr>
              <a:t>Highly Qualified Teachers</a:t>
            </a:r>
            <a:br>
              <a:rPr lang="en-US" altLang="en-US" sz="3200" b="0" dirty="0">
                <a:solidFill>
                  <a:srgbClr val="FF0066"/>
                </a:solidFill>
              </a:rPr>
            </a:br>
            <a:r>
              <a:rPr lang="en-US" altLang="en-US" sz="3200" b="0" dirty="0">
                <a:solidFill>
                  <a:srgbClr val="FF0066"/>
                </a:solidFill>
              </a:rPr>
              <a:t>HiQ Training for Special Education Leaders</a:t>
            </a:r>
            <a:endParaRPr lang="en-US" sz="3200" b="0" dirty="0"/>
          </a:p>
        </p:txBody>
      </p:sp>
      <p:sp>
        <p:nvSpPr>
          <p:cNvPr id="7" name="Subtitle 6"/>
          <p:cNvSpPr>
            <a:spLocks noGrp="1"/>
          </p:cNvSpPr>
          <p:nvPr>
            <p:ph type="subTitle" idx="1"/>
          </p:nvPr>
        </p:nvSpPr>
        <p:spPr>
          <a:xfrm>
            <a:off x="951888" y="3211511"/>
            <a:ext cx="5212556" cy="1214225"/>
          </a:xfrm>
        </p:spPr>
        <p:txBody>
          <a:bodyPr>
            <a:normAutofit fontScale="92500" lnSpcReduction="10000"/>
          </a:bodyPr>
          <a:lstStyle/>
          <a:p>
            <a:pPr>
              <a:spcBef>
                <a:spcPct val="0"/>
              </a:spcBef>
            </a:pPr>
            <a:r>
              <a:rPr lang="en-US" altLang="en-US" b="1" dirty="0">
                <a:solidFill>
                  <a:schemeClr val="bg1">
                    <a:lumMod val="50000"/>
                  </a:schemeClr>
                </a:solidFill>
              </a:rPr>
              <a:t>Georgia Department of Education </a:t>
            </a:r>
          </a:p>
          <a:p>
            <a:pPr>
              <a:spcBef>
                <a:spcPct val="0"/>
              </a:spcBef>
            </a:pPr>
            <a:r>
              <a:rPr lang="en-US" altLang="en-US" b="1" dirty="0">
                <a:solidFill>
                  <a:schemeClr val="bg1">
                    <a:lumMod val="50000"/>
                  </a:schemeClr>
                </a:solidFill>
              </a:rPr>
              <a:t>Teacher and Leader Effectiveness Division</a:t>
            </a:r>
          </a:p>
          <a:p>
            <a:pPr>
              <a:spcBef>
                <a:spcPct val="0"/>
              </a:spcBef>
            </a:pPr>
            <a:r>
              <a:rPr lang="en-US" altLang="en-US" b="1" dirty="0">
                <a:solidFill>
                  <a:schemeClr val="bg1">
                    <a:lumMod val="50000"/>
                  </a:schemeClr>
                </a:solidFill>
              </a:rPr>
              <a:t>Title II, Part A</a:t>
            </a:r>
          </a:p>
          <a:p>
            <a:pPr>
              <a:spcBef>
                <a:spcPct val="0"/>
              </a:spcBef>
            </a:pPr>
            <a:endParaRPr lang="en-US" altLang="en-US" sz="1600" b="1" dirty="0">
              <a:solidFill>
                <a:schemeClr val="bg1">
                  <a:lumMod val="50000"/>
                </a:schemeClr>
              </a:solidFill>
            </a:endParaRPr>
          </a:p>
          <a:p>
            <a:pPr>
              <a:spcBef>
                <a:spcPct val="0"/>
              </a:spcBef>
            </a:pPr>
            <a:r>
              <a:rPr lang="en-US" altLang="en-US" sz="1400" b="1" dirty="0">
                <a:solidFill>
                  <a:schemeClr val="bg1">
                    <a:lumMod val="50000"/>
                  </a:schemeClr>
                </a:solidFill>
              </a:rPr>
              <a:t>2015 Fall G-CASE Conference</a:t>
            </a:r>
          </a:p>
          <a:p>
            <a:pPr>
              <a:spcBef>
                <a:spcPct val="0"/>
              </a:spcBef>
            </a:pPr>
            <a:r>
              <a:rPr lang="en-US" altLang="en-US" sz="1400" b="1" dirty="0">
                <a:solidFill>
                  <a:schemeClr val="bg1">
                    <a:lumMod val="50000"/>
                  </a:schemeClr>
                </a:solidFill>
              </a:rPr>
              <a:t>October 28, 2015</a:t>
            </a:r>
          </a:p>
          <a:p>
            <a:endParaRPr lang="en-US" dirty="0"/>
          </a:p>
        </p:txBody>
      </p:sp>
      <p:sp>
        <p:nvSpPr>
          <p:cNvPr id="4" name="Date Placeholder 3"/>
          <p:cNvSpPr>
            <a:spLocks noGrp="1"/>
          </p:cNvSpPr>
          <p:nvPr>
            <p:ph type="dt" sz="half" idx="2"/>
          </p:nvPr>
        </p:nvSpPr>
        <p:spPr/>
        <p:txBody>
          <a:bodyPr/>
          <a:lstStyle/>
          <a:p>
            <a:pPr>
              <a:defRPr/>
            </a:pPr>
            <a:r>
              <a:rPr lang="en-US" smtClean="0"/>
              <a:t>01/2015</a:t>
            </a:r>
            <a:endParaRPr lang="en-US" dirty="0" smtClean="0"/>
          </a:p>
        </p:txBody>
      </p:sp>
      <p:sp>
        <p:nvSpPr>
          <p:cNvPr id="5" name="Slide Number Placeholder 4"/>
          <p:cNvSpPr>
            <a:spLocks noGrp="1"/>
          </p:cNvSpPr>
          <p:nvPr>
            <p:ph type="sldNum" sz="quarter" idx="4"/>
          </p:nvPr>
        </p:nvSpPr>
        <p:spPr/>
        <p:txBody>
          <a:bodyPr/>
          <a:lstStyle/>
          <a:p>
            <a:pPr>
              <a:defRPr/>
            </a:pPr>
            <a:fld id="{DB6DBA17-9507-4404-BC65-07FD8DBA29D9}" type="slidenum">
              <a:rPr lang="en-US" smtClean="0"/>
              <a:pPr>
                <a:defRPr/>
              </a:pPr>
              <a:t>1</a:t>
            </a:fld>
            <a:endParaRPr lang="en-US" dirty="0"/>
          </a:p>
        </p:txBody>
      </p:sp>
    </p:spTree>
    <p:extLst>
      <p:ext uri="{BB962C8B-B14F-4D97-AF65-F5344CB8AC3E}">
        <p14:creationId xmlns:p14="http://schemas.microsoft.com/office/powerpoint/2010/main" val="521503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374664" y="244945"/>
            <a:ext cx="4956993" cy="972080"/>
          </a:xfrm>
        </p:spPr>
        <p:txBody>
          <a:bodyPr>
            <a:normAutofit/>
          </a:bodyPr>
          <a:lstStyle/>
          <a:p>
            <a:pPr eaLnBrk="1" hangingPunct="1"/>
            <a:r>
              <a:rPr lang="en-US" altLang="en-US" sz="2000" dirty="0">
                <a:solidFill>
                  <a:srgbClr val="000000"/>
                </a:solidFill>
              </a:rPr>
              <a:t>High Objective Uniform State Standard</a:t>
            </a:r>
            <a:br>
              <a:rPr lang="en-US" altLang="en-US" sz="2000" dirty="0">
                <a:solidFill>
                  <a:srgbClr val="000000"/>
                </a:solidFill>
              </a:rPr>
            </a:br>
            <a:r>
              <a:rPr lang="en-US" altLang="en-US" sz="2000" dirty="0">
                <a:solidFill>
                  <a:srgbClr val="000000"/>
                </a:solidFill>
              </a:rPr>
              <a:t>of Evaluation (HOUSSE)</a:t>
            </a:r>
            <a:endParaRPr lang="en-US" altLang="en-US" sz="2800" dirty="0"/>
          </a:p>
        </p:txBody>
      </p:sp>
      <p:sp>
        <p:nvSpPr>
          <p:cNvPr id="119813" name="Date Placeholder 1"/>
          <p:cNvSpPr>
            <a:spLocks noGrp="1"/>
          </p:cNvSpPr>
          <p:nvPr>
            <p:ph type="dt"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dirty="0" smtClean="0">
                <a:latin typeface="Arial" pitchFamily="34" charset="0"/>
              </a:rPr>
              <a:t>10/28/15</a:t>
            </a:r>
          </a:p>
        </p:txBody>
      </p:sp>
      <p:sp>
        <p:nvSpPr>
          <p:cNvPr id="119814"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063EB11-C38C-485E-9861-6DCB41FD3987}" type="slidenum">
              <a:rPr lang="en-US" altLang="en-US" smtClean="0">
                <a:solidFill>
                  <a:srgbClr val="000000"/>
                </a:solidFill>
                <a:latin typeface="Arial" pitchFamily="34" charset="0"/>
              </a:rPr>
              <a:pPr/>
              <a:t>10</a:t>
            </a:fld>
            <a:endParaRPr lang="en-US" altLang="en-US" smtClean="0">
              <a:solidFill>
                <a:srgbClr val="000000"/>
              </a:solidFill>
              <a:latin typeface="Arial" pitchFamily="34" charset="0"/>
            </a:endParaRPr>
          </a:p>
        </p:txBody>
      </p:sp>
      <p:graphicFrame>
        <p:nvGraphicFramePr>
          <p:cNvPr id="4" name="Diagram 3"/>
          <p:cNvGraphicFramePr/>
          <p:nvPr>
            <p:extLst>
              <p:ext uri="{D42A27DB-BD31-4B8C-83A1-F6EECF244321}">
                <p14:modId xmlns:p14="http://schemas.microsoft.com/office/powerpoint/2010/main" val="4085667519"/>
              </p:ext>
            </p:extLst>
          </p:nvPr>
        </p:nvGraphicFramePr>
        <p:xfrm>
          <a:off x="153750" y="1282298"/>
          <a:ext cx="6659744" cy="2980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47725" y="4045806"/>
            <a:ext cx="60039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chemeClr val="bg1"/>
                </a:solidFill>
              </a:rPr>
              <a:t>Verification of subject matter knowledge for veteran teachers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70339" y="251997"/>
            <a:ext cx="6254750" cy="838200"/>
          </a:xfrm>
        </p:spPr>
        <p:txBody>
          <a:bodyPr>
            <a:normAutofit/>
          </a:bodyPr>
          <a:lstStyle/>
          <a:p>
            <a:pPr eaLnBrk="1" hangingPunct="1"/>
            <a:r>
              <a:rPr lang="en-US" altLang="en-US" sz="2400" dirty="0">
                <a:solidFill>
                  <a:srgbClr val="000000"/>
                </a:solidFill>
              </a:rPr>
              <a:t>Highly Qualified Paraprofessionals</a:t>
            </a:r>
            <a:endParaRPr lang="en-US" alt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4660346"/>
              </p:ext>
            </p:extLst>
          </p:nvPr>
        </p:nvGraphicFramePr>
        <p:xfrm>
          <a:off x="347663" y="1016146"/>
          <a:ext cx="6254750" cy="3189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z="2800">
                <a:solidFill>
                  <a:srgbClr val="000000"/>
                </a:solidFill>
              </a:rPr>
              <a:t>Paraprofessional OR </a:t>
            </a:r>
            <a:br>
              <a:rPr lang="en-US" altLang="en-US" sz="2800">
                <a:solidFill>
                  <a:srgbClr val="000000"/>
                </a:solidFill>
              </a:rPr>
            </a:br>
            <a:r>
              <a:rPr lang="en-US" altLang="en-US" sz="2800">
                <a:solidFill>
                  <a:srgbClr val="000000"/>
                </a:solidFill>
              </a:rPr>
              <a:t>Non-Instructional Aide</a:t>
            </a:r>
            <a:endParaRPr lang="en-US" altLang="en-US" smtClean="0"/>
          </a:p>
        </p:txBody>
      </p:sp>
      <p:sp>
        <p:nvSpPr>
          <p:cNvPr id="86019" name="Content Placeholder 2"/>
          <p:cNvSpPr>
            <a:spLocks noGrp="1"/>
          </p:cNvSpPr>
          <p:nvPr>
            <p:ph idx="1"/>
          </p:nvPr>
        </p:nvSpPr>
        <p:spPr/>
        <p:txBody>
          <a:bodyPr/>
          <a:lstStyle/>
          <a:p>
            <a:pPr eaLnBrk="1" hangingPunct="1"/>
            <a:r>
              <a:rPr lang="en-US" altLang="en-US" sz="1800" b="1" dirty="0">
                <a:solidFill>
                  <a:srgbClr val="FF0066"/>
                </a:solidFill>
              </a:rPr>
              <a:t>Paraprofessional</a:t>
            </a:r>
            <a:r>
              <a:rPr lang="en-US" altLang="en-US" sz="1800" b="1" dirty="0">
                <a:solidFill>
                  <a:srgbClr val="DC8A38"/>
                </a:solidFill>
              </a:rPr>
              <a:t> </a:t>
            </a:r>
            <a:r>
              <a:rPr lang="en-US" altLang="en-US" sz="1800" dirty="0">
                <a:solidFill>
                  <a:srgbClr val="000000"/>
                </a:solidFill>
              </a:rPr>
              <a:t>– A teacher assistant with instructional duties.   </a:t>
            </a:r>
          </a:p>
          <a:p>
            <a:pPr eaLnBrk="1" hangingPunct="1">
              <a:buFont typeface="Arial" pitchFamily="34" charset="0"/>
              <a:buNone/>
            </a:pPr>
            <a:endParaRPr lang="en-US" altLang="en-US" sz="1100" dirty="0">
              <a:solidFill>
                <a:srgbClr val="FF0066"/>
              </a:solidFill>
            </a:endParaRPr>
          </a:p>
          <a:p>
            <a:pPr eaLnBrk="1" hangingPunct="1"/>
            <a:r>
              <a:rPr lang="en-US" altLang="en-US" sz="1800" b="1" dirty="0">
                <a:solidFill>
                  <a:srgbClr val="FF0066"/>
                </a:solidFill>
              </a:rPr>
              <a:t>Non-instructional Aide </a:t>
            </a:r>
            <a:r>
              <a:rPr lang="en-US" altLang="en-US" sz="1800" dirty="0">
                <a:solidFill>
                  <a:srgbClr val="000000"/>
                </a:solidFill>
              </a:rPr>
              <a:t>– A teacher assistant who takes no independent actions, has no decision-making authority regarding instructional matters, and performs only routine tasks assigned by personnel with higher certification. </a:t>
            </a:r>
          </a:p>
          <a:p>
            <a:pPr lvl="1" eaLnBrk="1" hangingPunct="1"/>
            <a:r>
              <a:rPr lang="en-US" altLang="en-US" dirty="0">
                <a:solidFill>
                  <a:srgbClr val="000000"/>
                </a:solidFill>
              </a:rPr>
              <a:t>i.e. food service, cafeteria or playground supervision, personal care services such as assisting with mobility and bodily functions, non-instructional computer assistance</a:t>
            </a:r>
          </a:p>
          <a:p>
            <a:pPr eaLnBrk="1" hangingPunct="1"/>
            <a:endParaRPr lang="en-US" altLang="en-US" dirty="0" smtClean="0"/>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en-US" sz="2400">
                <a:solidFill>
                  <a:srgbClr val="000000"/>
                </a:solidFill>
              </a:rPr>
              <a:t>Hiring and Assigning Highly Qualified Teachers</a:t>
            </a:r>
            <a:endParaRPr lang="en-US"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8644066"/>
              </p:ext>
            </p:extLst>
          </p:nvPr>
        </p:nvGraphicFramePr>
        <p:xfrm>
          <a:off x="347663" y="1010605"/>
          <a:ext cx="6254750" cy="3189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13</a:t>
            </a:fld>
            <a:endParaRPr lang="en-US" dirty="0"/>
          </a:p>
        </p:txBody>
      </p:sp>
      <p:sp>
        <p:nvSpPr>
          <p:cNvPr id="5" name="Left-Right Arrow 4"/>
          <p:cNvSpPr/>
          <p:nvPr/>
        </p:nvSpPr>
        <p:spPr>
          <a:xfrm>
            <a:off x="1997075" y="1727201"/>
            <a:ext cx="801688" cy="246063"/>
          </a:xfrm>
          <a:prstGeom prst="leftRightArrow">
            <a:avLst/>
          </a:prstGeom>
          <a:solidFill>
            <a:srgbClr val="FF33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endParaRPr lang="en-US">
              <a:solidFill>
                <a:srgbClr val="FF3399"/>
              </a:solidFill>
            </a:endParaRPr>
          </a:p>
        </p:txBody>
      </p:sp>
      <p:sp>
        <p:nvSpPr>
          <p:cNvPr id="8" name="Left-Right Arrow 7"/>
          <p:cNvSpPr/>
          <p:nvPr/>
        </p:nvSpPr>
        <p:spPr>
          <a:xfrm>
            <a:off x="4152901" y="1736726"/>
            <a:ext cx="825500" cy="241300"/>
          </a:xfrm>
          <a:prstGeom prst="leftRightArrow">
            <a:avLst/>
          </a:prstGeom>
          <a:solidFill>
            <a:srgbClr val="FF33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endParaRPr lang="en-US">
              <a:solidFill>
                <a:srgbClr val="FF33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11359" y="441893"/>
            <a:ext cx="5013263" cy="972080"/>
          </a:xfrm>
        </p:spPr>
        <p:txBody>
          <a:bodyPr>
            <a:normAutofit fontScale="90000"/>
          </a:bodyPr>
          <a:lstStyle/>
          <a:p>
            <a:pPr eaLnBrk="1" hangingPunct="1"/>
            <a:r>
              <a:rPr lang="en-US" altLang="en-US" dirty="0" smtClean="0"/>
              <a:t>Hiring and Assigning Highly Qualified Teachers</a:t>
            </a:r>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14</a:t>
            </a:fld>
            <a:endParaRPr lang="en-US" dirty="0"/>
          </a:p>
        </p:txBody>
      </p:sp>
      <p:graphicFrame>
        <p:nvGraphicFramePr>
          <p:cNvPr id="4" name="Diagram 3"/>
          <p:cNvGraphicFramePr/>
          <p:nvPr>
            <p:extLst>
              <p:ext uri="{D42A27DB-BD31-4B8C-83A1-F6EECF244321}">
                <p14:modId xmlns:p14="http://schemas.microsoft.com/office/powerpoint/2010/main" val="936025260"/>
              </p:ext>
            </p:extLst>
          </p:nvPr>
        </p:nvGraphicFramePr>
        <p:xfrm>
          <a:off x="712816" y="1428496"/>
          <a:ext cx="5386308" cy="2961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9069" y="244945"/>
            <a:ext cx="4999196" cy="972080"/>
          </a:xfrm>
        </p:spPr>
        <p:txBody>
          <a:bodyPr>
            <a:normAutofit fontScale="90000"/>
          </a:bodyPr>
          <a:lstStyle/>
          <a:p>
            <a:pPr eaLnBrk="1" hangingPunct="1"/>
            <a:r>
              <a:rPr lang="en-US" altLang="en-US" dirty="0" smtClean="0"/>
              <a:t>Hiring and Assigning Highly Qualified Teachers</a:t>
            </a:r>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15</a:t>
            </a:fld>
            <a:endParaRPr lang="en-US" dirty="0"/>
          </a:p>
        </p:txBody>
      </p:sp>
      <p:graphicFrame>
        <p:nvGraphicFramePr>
          <p:cNvPr id="4" name="Diagram 3"/>
          <p:cNvGraphicFramePr/>
          <p:nvPr>
            <p:extLst>
              <p:ext uri="{D42A27DB-BD31-4B8C-83A1-F6EECF244321}">
                <p14:modId xmlns:p14="http://schemas.microsoft.com/office/powerpoint/2010/main" val="832464171"/>
              </p:ext>
            </p:extLst>
          </p:nvPr>
        </p:nvGraphicFramePr>
        <p:xfrm>
          <a:off x="766400" y="1257993"/>
          <a:ext cx="5613299" cy="31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80011" y="385622"/>
            <a:ext cx="4844451" cy="972080"/>
          </a:xfrm>
        </p:spPr>
        <p:txBody>
          <a:bodyPr>
            <a:noAutofit/>
          </a:bodyPr>
          <a:lstStyle/>
          <a:p>
            <a:pPr eaLnBrk="1" hangingPunct="1"/>
            <a:r>
              <a:rPr lang="en-US" altLang="en-US" sz="2800" dirty="0"/>
              <a:t>Valid Georgia Teaching Certificates Have a Number of Titles</a:t>
            </a:r>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16</a:t>
            </a:fld>
            <a:endParaRPr lang="en-US" dirty="0"/>
          </a:p>
        </p:txBody>
      </p:sp>
      <p:sp>
        <p:nvSpPr>
          <p:cNvPr id="5" name="Rounded Rectangle 4"/>
          <p:cNvSpPr/>
          <p:nvPr/>
        </p:nvSpPr>
        <p:spPr>
          <a:xfrm>
            <a:off x="5749925" y="2496260"/>
            <a:ext cx="1127125" cy="1071562"/>
          </a:xfrm>
          <a:prstGeom prst="roundRect">
            <a:avLst/>
          </a:prstGeom>
          <a:solidFill>
            <a:schemeClr val="accent6">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400" b="1" dirty="0">
                <a:solidFill>
                  <a:prstClr val="white"/>
                </a:solidFill>
              </a:rPr>
              <a:t>Will remain valid until date of expiration</a:t>
            </a:r>
          </a:p>
        </p:txBody>
      </p:sp>
      <p:graphicFrame>
        <p:nvGraphicFramePr>
          <p:cNvPr id="7" name="Table 6"/>
          <p:cNvGraphicFramePr>
            <a:graphicFrameLocks noGrp="1"/>
          </p:cNvGraphicFramePr>
          <p:nvPr>
            <p:extLst>
              <p:ext uri="{D42A27DB-BD31-4B8C-83A1-F6EECF244321}">
                <p14:modId xmlns:p14="http://schemas.microsoft.com/office/powerpoint/2010/main" val="4164985153"/>
              </p:ext>
            </p:extLst>
          </p:nvPr>
        </p:nvGraphicFramePr>
        <p:xfrm>
          <a:off x="457201" y="1541372"/>
          <a:ext cx="5148263" cy="2727772"/>
        </p:xfrm>
        <a:graphic>
          <a:graphicData uri="http://schemas.openxmlformats.org/drawingml/2006/table">
            <a:tbl>
              <a:tblPr firstRow="1" bandRow="1">
                <a:tableStyleId>{10A1B5D5-9B99-4C35-A422-299274C87663}</a:tableStyleId>
              </a:tblPr>
              <a:tblGrid>
                <a:gridCol w="2254418"/>
                <a:gridCol w="2893845"/>
              </a:tblGrid>
              <a:tr h="396146">
                <a:tc>
                  <a:txBody>
                    <a:bodyPr/>
                    <a:lstStyle/>
                    <a:p>
                      <a:r>
                        <a:rPr lang="en-US" sz="2000" dirty="0" smtClean="0"/>
                        <a:t>Renewable</a:t>
                      </a:r>
                      <a:endParaRPr lang="en-US" sz="2000" dirty="0"/>
                    </a:p>
                  </a:txBody>
                  <a:tcPr marL="91443" marR="91443" marT="45673" marB="45673"/>
                </a:tc>
                <a:tc>
                  <a:txBody>
                    <a:bodyPr/>
                    <a:lstStyle/>
                    <a:p>
                      <a:r>
                        <a:rPr lang="en-US" sz="2000" dirty="0" smtClean="0"/>
                        <a:t>Non-Renewable</a:t>
                      </a:r>
                      <a:endParaRPr lang="en-US" sz="2000" dirty="0"/>
                    </a:p>
                  </a:txBody>
                  <a:tcPr marL="91443" marR="91443" marT="45673" marB="45673"/>
                </a:tc>
              </a:tr>
              <a:tr h="2331626">
                <a:tc>
                  <a:txBody>
                    <a:bodyPr/>
                    <a:lstStyle/>
                    <a:p>
                      <a:pPr marL="0" marR="0" indent="0" algn="l" defTabSz="684520" rtl="0" eaLnBrk="1" fontAlgn="auto" latinLnBrk="0" hangingPunct="1">
                        <a:lnSpc>
                          <a:spcPct val="100000"/>
                        </a:lnSpc>
                        <a:spcBef>
                          <a:spcPts val="0"/>
                        </a:spcBef>
                        <a:spcAft>
                          <a:spcPts val="0"/>
                        </a:spcAft>
                        <a:buClrTx/>
                        <a:buSzTx/>
                        <a:buFontTx/>
                        <a:buNone/>
                        <a:tabLst/>
                        <a:defRPr/>
                      </a:pPr>
                      <a:r>
                        <a:rPr lang="en-US" sz="2000" dirty="0" smtClean="0"/>
                        <a:t>SRT </a:t>
                      </a:r>
                      <a:r>
                        <a:rPr lang="en-US" sz="1200" dirty="0" smtClean="0"/>
                        <a:t>Standard Professional</a:t>
                      </a:r>
                      <a:br>
                        <a:rPr lang="en-US" sz="1200" dirty="0" smtClean="0"/>
                      </a:br>
                      <a:r>
                        <a:rPr lang="en-US" sz="1200" dirty="0" smtClean="0"/>
                        <a:t>            (formerly T, PBT) </a:t>
                      </a:r>
                    </a:p>
                    <a:p>
                      <a:pPr marL="0" marR="0" indent="0" algn="l" defTabSz="684520" rtl="0" eaLnBrk="1" fontAlgn="auto" latinLnBrk="0" hangingPunct="1">
                        <a:lnSpc>
                          <a:spcPct val="100000"/>
                        </a:lnSpc>
                        <a:spcBef>
                          <a:spcPts val="0"/>
                        </a:spcBef>
                        <a:spcAft>
                          <a:spcPts val="0"/>
                        </a:spcAft>
                        <a:buClrTx/>
                        <a:buSzTx/>
                        <a:buFontTx/>
                        <a:buNone/>
                        <a:tabLst/>
                        <a:defRPr/>
                      </a:pPr>
                      <a:r>
                        <a:rPr lang="en-US" sz="2000" dirty="0" smtClean="0"/>
                        <a:t>PRT</a:t>
                      </a:r>
                      <a:r>
                        <a:rPr lang="en-US" sz="2400" dirty="0" smtClean="0"/>
                        <a:t> </a:t>
                      </a:r>
                      <a:r>
                        <a:rPr lang="en-US" sz="1200" dirty="0" smtClean="0"/>
                        <a:t>Performance Based</a:t>
                      </a:r>
                    </a:p>
                    <a:p>
                      <a:pPr marL="0" marR="0" indent="0" algn="l" defTabSz="684520" rtl="0" eaLnBrk="1" fontAlgn="auto" latinLnBrk="0" hangingPunct="1">
                        <a:lnSpc>
                          <a:spcPct val="100000"/>
                        </a:lnSpc>
                        <a:spcBef>
                          <a:spcPts val="0"/>
                        </a:spcBef>
                        <a:spcAft>
                          <a:spcPts val="0"/>
                        </a:spcAft>
                        <a:buClrTx/>
                        <a:buSzTx/>
                        <a:buFontTx/>
                        <a:buNone/>
                        <a:tabLst/>
                        <a:defRPr/>
                      </a:pPr>
                      <a:r>
                        <a:rPr lang="en-US" sz="2000" dirty="0" smtClean="0"/>
                        <a:t>APT</a:t>
                      </a:r>
                      <a:r>
                        <a:rPr lang="en-US" sz="2400" dirty="0" smtClean="0"/>
                        <a:t> </a:t>
                      </a:r>
                      <a:r>
                        <a:rPr lang="en-US" sz="1200" dirty="0" smtClean="0"/>
                        <a:t>Advanced Professional</a:t>
                      </a:r>
                    </a:p>
                    <a:p>
                      <a:pPr marL="0" marR="0" lvl="0" indent="0" algn="l" defTabSz="684520" rtl="0" eaLnBrk="1" fontAlgn="auto" latinLnBrk="0" hangingPunct="1">
                        <a:lnSpc>
                          <a:spcPct val="100000"/>
                        </a:lnSpc>
                        <a:spcBef>
                          <a:spcPts val="0"/>
                        </a:spcBef>
                        <a:spcAft>
                          <a:spcPts val="0"/>
                        </a:spcAft>
                        <a:buClrTx/>
                        <a:buSzTx/>
                        <a:buFontTx/>
                        <a:buNone/>
                        <a:tabLst/>
                        <a:defRPr/>
                      </a:pPr>
                      <a:r>
                        <a:rPr lang="en-US" sz="2000" dirty="0" smtClean="0"/>
                        <a:t>LPT</a:t>
                      </a:r>
                      <a:r>
                        <a:rPr lang="en-US" sz="2400" dirty="0" smtClean="0"/>
                        <a:t> </a:t>
                      </a:r>
                      <a:r>
                        <a:rPr lang="en-US" sz="1200" dirty="0" smtClean="0"/>
                        <a:t>Lead Professional</a:t>
                      </a:r>
                    </a:p>
                    <a:p>
                      <a:pPr marL="0" marR="0" lvl="0" indent="0" algn="l" defTabSz="684520" rtl="0" eaLnBrk="1" fontAlgn="auto" latinLnBrk="0" hangingPunct="1">
                        <a:lnSpc>
                          <a:spcPct val="100000"/>
                        </a:lnSpc>
                        <a:spcBef>
                          <a:spcPts val="0"/>
                        </a:spcBef>
                        <a:spcAft>
                          <a:spcPts val="0"/>
                        </a:spcAft>
                        <a:buClrTx/>
                        <a:buSzTx/>
                        <a:buFontTx/>
                        <a:buNone/>
                        <a:tabLst/>
                        <a:defRPr/>
                      </a:pPr>
                      <a:r>
                        <a:rPr lang="en-US" sz="2000" dirty="0" smtClean="0"/>
                        <a:t>DT</a:t>
                      </a:r>
                      <a:r>
                        <a:rPr lang="en-US" sz="2400" dirty="0" smtClean="0"/>
                        <a:t> </a:t>
                      </a:r>
                      <a:r>
                        <a:rPr lang="en-US" sz="1200" dirty="0" smtClean="0"/>
                        <a:t>Life</a:t>
                      </a:r>
                      <a:endParaRPr lang="en-US" sz="1200" i="1" dirty="0" smtClean="0"/>
                    </a:p>
                  </a:txBody>
                  <a:tcPr marL="91443" marR="91443" marT="45673" marB="45673"/>
                </a:tc>
                <a:tc>
                  <a:txBody>
                    <a:bodyPr/>
                    <a:lstStyle/>
                    <a:p>
                      <a:pPr marL="0" marR="0" indent="0" algn="l" defTabSz="684520" rtl="0" eaLnBrk="1" fontAlgn="auto" latinLnBrk="0" hangingPunct="1">
                        <a:lnSpc>
                          <a:spcPct val="100000"/>
                        </a:lnSpc>
                        <a:spcBef>
                          <a:spcPts val="0"/>
                        </a:spcBef>
                        <a:spcAft>
                          <a:spcPts val="0"/>
                        </a:spcAft>
                        <a:buClrTx/>
                        <a:buSzTx/>
                        <a:buFontTx/>
                        <a:buNone/>
                        <a:tabLst/>
                        <a:defRPr/>
                      </a:pPr>
                      <a:r>
                        <a:rPr lang="en-US" sz="2000" dirty="0" smtClean="0"/>
                        <a:t>INT </a:t>
                      </a:r>
                      <a:r>
                        <a:rPr lang="en-US" sz="1200" dirty="0" smtClean="0"/>
                        <a:t>Induction</a:t>
                      </a:r>
                    </a:p>
                    <a:p>
                      <a:pPr marL="0" marR="0" indent="0" algn="l" defTabSz="684520" rtl="0" eaLnBrk="1" fontAlgn="auto" latinLnBrk="0" hangingPunct="1">
                        <a:lnSpc>
                          <a:spcPct val="100000"/>
                        </a:lnSpc>
                        <a:spcBef>
                          <a:spcPts val="0"/>
                        </a:spcBef>
                        <a:spcAft>
                          <a:spcPts val="0"/>
                        </a:spcAft>
                        <a:buClrTx/>
                        <a:buSzTx/>
                        <a:buFontTx/>
                        <a:buNone/>
                        <a:tabLst/>
                        <a:defRPr/>
                      </a:pPr>
                      <a:r>
                        <a:rPr lang="en-US" sz="2000" dirty="0" smtClean="0"/>
                        <a:t>NT</a:t>
                      </a:r>
                      <a:r>
                        <a:rPr lang="en-US" sz="1800" dirty="0" smtClean="0"/>
                        <a:t> </a:t>
                      </a:r>
                      <a:r>
                        <a:rPr lang="en-US" sz="1200" dirty="0" smtClean="0"/>
                        <a:t>Non-Renewable Professional  </a:t>
                      </a:r>
                    </a:p>
                    <a:p>
                      <a:pPr marL="0" marR="0" lvl="0" indent="0" algn="l" defTabSz="684520" rtl="0" eaLnBrk="1" fontAlgn="auto" latinLnBrk="0" hangingPunct="1">
                        <a:lnSpc>
                          <a:spcPct val="100000"/>
                        </a:lnSpc>
                        <a:spcBef>
                          <a:spcPts val="0"/>
                        </a:spcBef>
                        <a:spcAft>
                          <a:spcPts val="0"/>
                        </a:spcAft>
                        <a:buClrTx/>
                        <a:buSzTx/>
                        <a:buFontTx/>
                        <a:buNone/>
                        <a:tabLst/>
                        <a:defRPr/>
                      </a:pPr>
                      <a:r>
                        <a:rPr lang="en-US" sz="2000" dirty="0" smtClean="0"/>
                        <a:t>X</a:t>
                      </a:r>
                      <a:r>
                        <a:rPr lang="en-US" sz="1800" dirty="0" smtClean="0"/>
                        <a:t> </a:t>
                      </a:r>
                      <a:r>
                        <a:rPr lang="en-US" sz="1200" dirty="0" smtClean="0"/>
                        <a:t>International Exchange</a:t>
                      </a:r>
                    </a:p>
                    <a:p>
                      <a:pPr marL="0" marR="0" lvl="0" indent="0" algn="l" defTabSz="684520" rtl="0" eaLnBrk="1" fontAlgn="auto" latinLnBrk="0" hangingPunct="1">
                        <a:lnSpc>
                          <a:spcPct val="100000"/>
                        </a:lnSpc>
                        <a:spcBef>
                          <a:spcPts val="0"/>
                        </a:spcBef>
                        <a:spcAft>
                          <a:spcPts val="0"/>
                        </a:spcAft>
                        <a:buClrTx/>
                        <a:buSzTx/>
                        <a:buFontTx/>
                        <a:buNone/>
                        <a:tabLst/>
                        <a:defRPr/>
                      </a:pPr>
                      <a:r>
                        <a:rPr lang="en-US" sz="2000" dirty="0" smtClean="0"/>
                        <a:t>NNT </a:t>
                      </a:r>
                      <a:r>
                        <a:rPr lang="en-US" sz="1200" dirty="0" smtClean="0"/>
                        <a:t>Non-Renewable, Non-Professional</a:t>
                      </a:r>
                    </a:p>
                    <a:p>
                      <a:pPr marL="0" marR="0" lvl="0" indent="0" algn="l" defTabSz="684520" rtl="0" eaLnBrk="1" fontAlgn="auto" latinLnBrk="0" hangingPunct="1">
                        <a:lnSpc>
                          <a:spcPct val="100000"/>
                        </a:lnSpc>
                        <a:spcBef>
                          <a:spcPts val="0"/>
                        </a:spcBef>
                        <a:spcAft>
                          <a:spcPts val="0"/>
                        </a:spcAft>
                        <a:buClrTx/>
                        <a:buSzTx/>
                        <a:buFontTx/>
                        <a:buNone/>
                        <a:tabLst/>
                        <a:defRPr/>
                      </a:pPr>
                      <a:r>
                        <a:rPr lang="en-US" sz="1800" dirty="0" smtClean="0"/>
                        <a:t>I, O, CA, CP</a:t>
                      </a:r>
                      <a:br>
                        <a:rPr lang="en-US" sz="1800" dirty="0" smtClean="0"/>
                      </a:br>
                      <a:r>
                        <a:rPr lang="en-US" sz="1200" dirty="0" smtClean="0"/>
                        <a:t>Intern, One Year Supervised</a:t>
                      </a:r>
                      <a:r>
                        <a:rPr lang="en-US" sz="1200" baseline="0" dirty="0" smtClean="0"/>
                        <a:t> Practicum,</a:t>
                      </a:r>
                      <a:r>
                        <a:rPr lang="en-US" sz="1200" dirty="0" smtClean="0"/>
                        <a:t/>
                      </a:r>
                      <a:br>
                        <a:rPr lang="en-US" sz="1200" dirty="0" smtClean="0"/>
                      </a:br>
                      <a:r>
                        <a:rPr lang="en-US" sz="1200" dirty="0" smtClean="0"/>
                        <a:t>Core Academic, Clinical Practice</a:t>
                      </a:r>
                    </a:p>
                    <a:p>
                      <a:pPr marL="0" marR="0" indent="0" algn="l" defTabSz="684520" rtl="0" eaLnBrk="1" fontAlgn="auto" latinLnBrk="0" hangingPunct="1">
                        <a:lnSpc>
                          <a:spcPct val="100000"/>
                        </a:lnSpc>
                        <a:spcBef>
                          <a:spcPts val="0"/>
                        </a:spcBef>
                        <a:spcAft>
                          <a:spcPts val="0"/>
                        </a:spcAft>
                        <a:buClrTx/>
                        <a:buSzTx/>
                        <a:buFontTx/>
                        <a:buNone/>
                        <a:tabLst/>
                        <a:defRPr/>
                      </a:pPr>
                      <a:r>
                        <a:rPr lang="en-US" sz="1200" dirty="0" smtClean="0"/>
                        <a:t>                                                                    </a:t>
                      </a:r>
                    </a:p>
                    <a:p>
                      <a:endParaRPr lang="en-US" sz="1300" dirty="0"/>
                    </a:p>
                  </a:txBody>
                  <a:tcPr marL="91443" marR="91443" marT="45673" marB="45673"/>
                </a:tc>
              </a:tr>
            </a:tbl>
          </a:graphicData>
        </a:graphic>
      </p:graphicFrame>
      <p:sp>
        <p:nvSpPr>
          <p:cNvPr id="4" name="Left Brace 3"/>
          <p:cNvSpPr/>
          <p:nvPr/>
        </p:nvSpPr>
        <p:spPr>
          <a:xfrm rot="10800000">
            <a:off x="5224461" y="2703513"/>
            <a:ext cx="676275" cy="544512"/>
          </a:xfrm>
          <a:prstGeom prst="leftBrace">
            <a:avLst/>
          </a:prstGeom>
          <a:ln w="19050">
            <a:solidFill>
              <a:srgbClr val="FF3399"/>
            </a:solidFill>
          </a:ln>
        </p:spPr>
        <p:style>
          <a:lnRef idx="1">
            <a:schemeClr val="accent1"/>
          </a:lnRef>
          <a:fillRef idx="0">
            <a:schemeClr val="accent1"/>
          </a:fillRef>
          <a:effectRef idx="0">
            <a:schemeClr val="accent1"/>
          </a:effectRef>
          <a:fontRef idx="minor">
            <a:schemeClr val="tx1"/>
          </a:fontRef>
        </p:style>
        <p:txBody>
          <a:bodyPr lIns="91402" tIns="45698" rIns="91402" bIns="45698" anchor="ctr"/>
          <a:lstStyle/>
          <a:p>
            <a:pPr algn="ctr">
              <a:defRPr/>
            </a:pPr>
            <a:endParaRPr lang="en-US">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96262" y="82624"/>
            <a:ext cx="7114478" cy="831851"/>
          </a:xfrm>
        </p:spPr>
        <p:txBody>
          <a:bodyPr>
            <a:normAutofit fontScale="90000"/>
          </a:bodyPr>
          <a:lstStyle/>
          <a:p>
            <a:pPr eaLnBrk="1" hangingPunct="1"/>
            <a:r>
              <a:rPr lang="en-US" altLang="en-US" sz="2800" dirty="0">
                <a:solidFill>
                  <a:srgbClr val="000000"/>
                </a:solidFill>
              </a:rPr>
              <a:t>What are the Core Academic </a:t>
            </a:r>
            <a:br>
              <a:rPr lang="en-US" altLang="en-US" sz="2800" dirty="0">
                <a:solidFill>
                  <a:srgbClr val="000000"/>
                </a:solidFill>
              </a:rPr>
            </a:br>
            <a:r>
              <a:rPr lang="en-US" altLang="en-US" sz="2800" dirty="0">
                <a:solidFill>
                  <a:srgbClr val="000000"/>
                </a:solidFill>
              </a:rPr>
              <a:t>Content Subjects?</a:t>
            </a:r>
            <a:endParaRPr lang="en-US" altLang="en-US" sz="28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01887712"/>
              </p:ext>
            </p:extLst>
          </p:nvPr>
        </p:nvGraphicFramePr>
        <p:xfrm>
          <a:off x="457200" y="784225"/>
          <a:ext cx="6032500" cy="3727704"/>
        </p:xfrm>
        <a:graphic>
          <a:graphicData uri="http://schemas.openxmlformats.org/drawingml/2006/table">
            <a:tbl>
              <a:tblPr firstRow="1">
                <a:tableStyleId>{5C22544A-7EE6-4342-B048-85BDC9FD1C3A}</a:tableStyleId>
              </a:tblPr>
              <a:tblGrid>
                <a:gridCol w="3016250"/>
                <a:gridCol w="3016250"/>
              </a:tblGrid>
              <a:tr h="491744">
                <a:tc>
                  <a:txBody>
                    <a:bodyPr/>
                    <a:lstStyle/>
                    <a:p>
                      <a:r>
                        <a:rPr lang="en-US" sz="1600" dirty="0" smtClean="0">
                          <a:solidFill>
                            <a:srgbClr val="FF0066"/>
                          </a:solidFill>
                        </a:rPr>
                        <a:t>Elementary</a:t>
                      </a:r>
                      <a:r>
                        <a:rPr lang="en-US" sz="1600" baseline="0" dirty="0" smtClean="0">
                          <a:solidFill>
                            <a:srgbClr val="FF0066"/>
                          </a:solidFill>
                        </a:rPr>
                        <a:t>  (P-5) and </a:t>
                      </a:r>
                    </a:p>
                    <a:p>
                      <a:r>
                        <a:rPr lang="en-US" sz="1600" baseline="0" dirty="0" smtClean="0">
                          <a:solidFill>
                            <a:srgbClr val="FF0066"/>
                          </a:solidFill>
                        </a:rPr>
                        <a:t>Middle Grades (4-8)</a:t>
                      </a:r>
                      <a:endParaRPr lang="en-US" sz="1600" dirty="0">
                        <a:solidFill>
                          <a:srgbClr val="FF0066"/>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1" dirty="0" smtClean="0">
                          <a:solidFill>
                            <a:srgbClr val="FF0066"/>
                          </a:solidFill>
                        </a:rPr>
                        <a:t>Secondary (6-12)</a:t>
                      </a:r>
                      <a:endParaRPr lang="en-US" sz="1600" b="1" dirty="0">
                        <a:solidFill>
                          <a:srgbClr val="FF0066"/>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Reading</a:t>
                      </a:r>
                      <a:endParaRPr lang="en-US" sz="1600" b="1"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Reading</a:t>
                      </a:r>
                      <a:endParaRPr lang="en-US" sz="1600" b="1"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Language Arts</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English/Language</a:t>
                      </a:r>
                      <a:r>
                        <a:rPr lang="en-US" sz="1600" b="1" baseline="0" dirty="0" smtClean="0"/>
                        <a:t> Arts</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Math </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Math</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Science</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Science</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Social Studies</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History</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Foreign Language</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Political</a:t>
                      </a:r>
                      <a:r>
                        <a:rPr lang="en-US" sz="1600" b="1" baseline="0" dirty="0" smtClean="0"/>
                        <a:t> Science</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Visual</a:t>
                      </a:r>
                      <a:r>
                        <a:rPr lang="en-US" sz="1600" b="1" baseline="0" dirty="0" smtClean="0"/>
                        <a:t> Arts</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Geography</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Music</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Economics</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Band</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Foreign Language</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5872">
                <a:tc>
                  <a:txBody>
                    <a:bodyPr/>
                    <a:lstStyle/>
                    <a:p>
                      <a:pPr marL="285750" indent="-285750">
                        <a:buFont typeface="Arial" panose="020B0604020202020204" pitchFamily="34" charset="0"/>
                        <a:buChar char="•"/>
                      </a:pPr>
                      <a:r>
                        <a:rPr lang="en-US" sz="1600" b="1" dirty="0" smtClean="0"/>
                        <a:t>Chorus</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Visual Arts</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9080">
                <a:tc>
                  <a:txBody>
                    <a:bodyPr/>
                    <a:lstStyle/>
                    <a:p>
                      <a:endParaRPr lang="en-US" sz="17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Music</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9080">
                <a:tc>
                  <a:txBody>
                    <a:bodyPr/>
                    <a:lstStyle/>
                    <a:p>
                      <a:endParaRPr lang="en-US" sz="17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Band</a:t>
                      </a:r>
                      <a:r>
                        <a:rPr lang="en-US" sz="1600" b="1" baseline="0" dirty="0" smtClean="0"/>
                        <a:t> </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9080">
                <a:tc>
                  <a:txBody>
                    <a:bodyPr/>
                    <a:lstStyle/>
                    <a:p>
                      <a:endParaRPr lang="en-US" sz="17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1" dirty="0" smtClean="0"/>
                        <a:t>Chorus</a:t>
                      </a:r>
                      <a:endParaRPr lang="en-US" sz="1600" b="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Date Placeholder 2"/>
          <p:cNvSpPr>
            <a:spLocks noGrp="1"/>
          </p:cNvSpPr>
          <p:nvPr>
            <p:ph type="dt" sz="half" idx="2"/>
          </p:nvPr>
        </p:nvSpPr>
        <p:spPr/>
        <p:txBody>
          <a:bodyPr/>
          <a:lstStyle/>
          <a:p>
            <a:pPr>
              <a:defRPr/>
            </a:pPr>
            <a:r>
              <a:rPr lang="en-US" dirty="0" smtClean="0"/>
              <a:t>10/28/15</a:t>
            </a:r>
          </a:p>
        </p:txBody>
      </p:sp>
      <p:sp>
        <p:nvSpPr>
          <p:cNvPr id="5" name="Slide Number Placeholder 4"/>
          <p:cNvSpPr>
            <a:spLocks noGrp="1"/>
          </p:cNvSpPr>
          <p:nvPr>
            <p:ph type="sldNum" sz="quarter" idx="4"/>
          </p:nvPr>
        </p:nvSpPr>
        <p:spPr/>
        <p:txBody>
          <a:bodyPr/>
          <a:lstStyle/>
          <a:p>
            <a:pPr>
              <a:defRPr/>
            </a:pPr>
            <a:fld id="{DB6DBA17-9507-4404-BC65-07FD8DBA29D9}" type="slidenum">
              <a:rPr lang="en-US" smtClean="0"/>
              <a:pPr>
                <a:defRPr/>
              </a:pPr>
              <a:t>17</a:t>
            </a:fld>
            <a:endParaRPr lang="en-US" dirty="0"/>
          </a:p>
        </p:txBody>
      </p:sp>
      <p:pic>
        <p:nvPicPr>
          <p:cNvPr id="91168" name="Picture 8" descr="C:\Documents and Settings\ezipp001\Local Settings\Temporary Internet Files\Content.IE5\HZ79430L\MC90043156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048125"/>
            <a:ext cx="4889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922464" y="2386013"/>
            <a:ext cx="1519237" cy="0"/>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63739" y="2386014"/>
            <a:ext cx="1477962" cy="249237"/>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63739" y="2386013"/>
            <a:ext cx="1477962" cy="481012"/>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22463" y="2368551"/>
            <a:ext cx="1560512" cy="747713"/>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14851" y="2163763"/>
            <a:ext cx="365125" cy="0"/>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84750" y="1800226"/>
            <a:ext cx="1828800" cy="707884"/>
          </a:xfrm>
          <a:prstGeom prst="rect">
            <a:avLst/>
          </a:prstGeom>
          <a:noFill/>
        </p:spPr>
        <p:txBody>
          <a:bodyPr lIns="91438" tIns="45719" rIns="91438" bIns="45719">
            <a:spAutoFit/>
          </a:bodyPr>
          <a:lstStyle/>
          <a:p>
            <a:pPr algn="ctr">
              <a:defRPr/>
            </a:pPr>
            <a:r>
              <a:rPr lang="en-US" sz="1000" i="1" dirty="0">
                <a:solidFill>
                  <a:srgbClr val="FF0066"/>
                </a:solidFill>
              </a:rPr>
              <a:t>This may be broad field certification or individual science fields </a:t>
            </a:r>
            <a:br>
              <a:rPr lang="en-US" sz="1000" i="1" dirty="0">
                <a:solidFill>
                  <a:srgbClr val="FF0066"/>
                </a:solidFill>
              </a:rPr>
            </a:br>
            <a:r>
              <a:rPr lang="en-US" sz="1000" i="1" dirty="0">
                <a:solidFill>
                  <a:srgbClr val="FF0066"/>
                </a:solidFill>
              </a:rPr>
              <a:t>(see Handbook)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98475" y="523227"/>
            <a:ext cx="6950075" cy="838200"/>
          </a:xfrm>
        </p:spPr>
        <p:txBody>
          <a:bodyPr/>
          <a:lstStyle/>
          <a:p>
            <a:pPr eaLnBrk="1" hangingPunct="1"/>
            <a:r>
              <a:rPr lang="en-US" altLang="en-US" sz="2800" dirty="0">
                <a:solidFill>
                  <a:srgbClr val="000000"/>
                </a:solidFill>
              </a:rPr>
              <a:t>What is a Valid Georgia </a:t>
            </a:r>
            <a:br>
              <a:rPr lang="en-US" altLang="en-US" sz="2800" dirty="0">
                <a:solidFill>
                  <a:srgbClr val="000000"/>
                </a:solidFill>
              </a:rPr>
            </a:br>
            <a:r>
              <a:rPr lang="en-US" altLang="en-US" sz="2800" dirty="0">
                <a:solidFill>
                  <a:srgbClr val="000000"/>
                </a:solidFill>
              </a:rPr>
              <a:t>Teaching Certificate?</a:t>
            </a:r>
            <a:endParaRPr lang="en-US" altLang="en-US" sz="2800" dirty="0"/>
          </a:p>
        </p:txBody>
      </p:sp>
      <p:pic>
        <p:nvPicPr>
          <p:cNvPr id="92163" name="Content Placeholder 3"/>
          <p:cNvPicPr>
            <a:picLocks noGrp="1"/>
          </p:cNvPicPr>
          <p:nvPr>
            <p:ph idx="1"/>
          </p:nvPr>
        </p:nvPicPr>
        <p:blipFill>
          <a:blip r:embed="rId3">
            <a:extLst>
              <a:ext uri="{28A0092B-C50C-407E-A947-70E740481C1C}">
                <a14:useLocalDpi xmlns:a14="http://schemas.microsoft.com/office/drawing/2010/main" val="0"/>
              </a:ext>
            </a:extLst>
          </a:blip>
          <a:srcRect t="32051" r="68750" b="49519"/>
          <a:stretch>
            <a:fillRect/>
          </a:stretch>
        </p:blipFill>
        <p:spPr>
          <a:xfrm>
            <a:off x="197509" y="1447127"/>
            <a:ext cx="6438900" cy="2813050"/>
          </a:xfrm>
        </p:spPr>
      </p:pic>
      <p:sp>
        <p:nvSpPr>
          <p:cNvPr id="2" name="Date Placeholder 1"/>
          <p:cNvSpPr>
            <a:spLocks noGrp="1"/>
          </p:cNvSpPr>
          <p:nvPr>
            <p:ph type="dt" sz="half" idx="2"/>
          </p:nvPr>
        </p:nvSpPr>
        <p:spPr/>
        <p:txBody>
          <a:bodyPr/>
          <a:lstStyle/>
          <a:p>
            <a:pPr>
              <a:defRPr/>
            </a:pPr>
            <a:r>
              <a:rPr lang="en-US" dirty="0" smtClean="0"/>
              <a:t>10/28/15</a:t>
            </a:r>
          </a:p>
        </p:txBody>
      </p:sp>
      <p:sp>
        <p:nvSpPr>
          <p:cNvPr id="4" name="Slide Number Placeholder 3"/>
          <p:cNvSpPr>
            <a:spLocks noGrp="1"/>
          </p:cNvSpPr>
          <p:nvPr>
            <p:ph type="sldNum" sz="quarter" idx="4"/>
          </p:nvPr>
        </p:nvSpPr>
        <p:spPr/>
        <p:txBody>
          <a:bodyPr/>
          <a:lstStyle/>
          <a:p>
            <a:pPr>
              <a:defRPr/>
            </a:pPr>
            <a:fld id="{DB6DBA17-9507-4404-BC65-07FD8DBA29D9}" type="slidenum">
              <a:rPr lang="en-US" smtClean="0"/>
              <a:pPr>
                <a:defRPr/>
              </a:pPr>
              <a:t>18</a:t>
            </a:fld>
            <a:endParaRPr lang="en-US" dirty="0"/>
          </a:p>
        </p:txBody>
      </p:sp>
      <p:cxnSp>
        <p:nvCxnSpPr>
          <p:cNvPr id="3" name="Straight Arrow Connector 2"/>
          <p:cNvCxnSpPr/>
          <p:nvPr/>
        </p:nvCxnSpPr>
        <p:spPr>
          <a:xfrm>
            <a:off x="5099050" y="1139862"/>
            <a:ext cx="269875" cy="457200"/>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002339" y="1139862"/>
            <a:ext cx="350837" cy="457200"/>
          </a:xfrm>
          <a:prstGeom prst="straightConnector1">
            <a:avLst/>
          </a:prstGeom>
          <a:ln w="28575">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p:txBody>
          <a:bodyPr/>
          <a:lstStyle/>
          <a:p>
            <a:r>
              <a:rPr lang="en-US" altLang="en-US" sz="2800"/>
              <a:t>Special Education Certification Fields</a:t>
            </a:r>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19</a:t>
            </a:fld>
            <a:endParaRPr lang="en-US" dirty="0"/>
          </a:p>
        </p:txBody>
      </p:sp>
      <p:sp>
        <p:nvSpPr>
          <p:cNvPr id="6" name="Rounded Rectangle 5"/>
          <p:cNvSpPr/>
          <p:nvPr/>
        </p:nvSpPr>
        <p:spPr>
          <a:xfrm>
            <a:off x="304800" y="1174751"/>
            <a:ext cx="2216150" cy="830263"/>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rgbClr val="000000"/>
                </a:solidFill>
              </a:rPr>
              <a:t>General Curriculum</a:t>
            </a:r>
          </a:p>
          <a:p>
            <a:pPr algn="ctr">
              <a:defRPr/>
            </a:pPr>
            <a:r>
              <a:rPr lang="en-US" sz="1800" b="1" dirty="0">
                <a:solidFill>
                  <a:srgbClr val="000000"/>
                </a:solidFill>
              </a:rPr>
              <a:t>Consultative</a:t>
            </a:r>
          </a:p>
          <a:p>
            <a:pPr algn="ctr">
              <a:defRPr/>
            </a:pPr>
            <a:r>
              <a:rPr lang="en-US" sz="1800" b="1" dirty="0">
                <a:solidFill>
                  <a:srgbClr val="000000"/>
                </a:solidFill>
              </a:rPr>
              <a:t>P-12</a:t>
            </a:r>
          </a:p>
        </p:txBody>
      </p:sp>
      <p:sp>
        <p:nvSpPr>
          <p:cNvPr id="9" name="Rounded Rectangle 8"/>
          <p:cNvSpPr/>
          <p:nvPr/>
        </p:nvSpPr>
        <p:spPr>
          <a:xfrm>
            <a:off x="2724150" y="2225675"/>
            <a:ext cx="1968500" cy="83185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rgbClr val="000000"/>
                </a:solidFill>
              </a:rPr>
              <a:t>Core Content Concentrations </a:t>
            </a:r>
          </a:p>
          <a:p>
            <a:pPr algn="ctr">
              <a:defRPr/>
            </a:pPr>
            <a:r>
              <a:rPr lang="en-US" sz="1800" b="1" dirty="0">
                <a:solidFill>
                  <a:srgbClr val="000000"/>
                </a:solidFill>
              </a:rPr>
              <a:t>P-5, 4-8, 6-12</a:t>
            </a:r>
          </a:p>
        </p:txBody>
      </p:sp>
      <p:sp>
        <p:nvSpPr>
          <p:cNvPr id="10" name="Rounded Rectangle 9"/>
          <p:cNvSpPr/>
          <p:nvPr/>
        </p:nvSpPr>
        <p:spPr>
          <a:xfrm>
            <a:off x="304800" y="2225675"/>
            <a:ext cx="2216150" cy="83185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rgbClr val="000000"/>
                </a:solidFill>
              </a:rPr>
              <a:t>Adapted Curriculum</a:t>
            </a:r>
          </a:p>
          <a:p>
            <a:pPr algn="ctr">
              <a:defRPr/>
            </a:pPr>
            <a:r>
              <a:rPr lang="en-US" sz="1800" b="1" dirty="0">
                <a:solidFill>
                  <a:srgbClr val="000000"/>
                </a:solidFill>
              </a:rPr>
              <a:t>Consultative</a:t>
            </a:r>
          </a:p>
          <a:p>
            <a:pPr algn="ctr">
              <a:defRPr/>
            </a:pPr>
            <a:r>
              <a:rPr lang="en-US" sz="1800" b="1" dirty="0">
                <a:solidFill>
                  <a:srgbClr val="000000"/>
                </a:solidFill>
              </a:rPr>
              <a:t>P-12</a:t>
            </a:r>
          </a:p>
        </p:txBody>
      </p:sp>
      <p:sp>
        <p:nvSpPr>
          <p:cNvPr id="11" name="Rounded Rectangle 10"/>
          <p:cNvSpPr/>
          <p:nvPr/>
        </p:nvSpPr>
        <p:spPr>
          <a:xfrm>
            <a:off x="4876801" y="1174750"/>
            <a:ext cx="1865313" cy="50323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rgbClr val="000000"/>
                </a:solidFill>
              </a:rPr>
              <a:t>Sp. Ed. Lang. Arts</a:t>
            </a:r>
          </a:p>
        </p:txBody>
      </p:sp>
      <p:sp>
        <p:nvSpPr>
          <p:cNvPr id="15" name="Rounded Rectangle 14"/>
          <p:cNvSpPr/>
          <p:nvPr/>
        </p:nvSpPr>
        <p:spPr>
          <a:xfrm>
            <a:off x="4876801" y="1835150"/>
            <a:ext cx="1865313" cy="50323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rgbClr val="000000"/>
                </a:solidFill>
              </a:rPr>
              <a:t>Sp. Ed. Reading</a:t>
            </a:r>
          </a:p>
        </p:txBody>
      </p:sp>
      <p:sp>
        <p:nvSpPr>
          <p:cNvPr id="16" name="Rounded Rectangle 15"/>
          <p:cNvSpPr/>
          <p:nvPr/>
        </p:nvSpPr>
        <p:spPr>
          <a:xfrm>
            <a:off x="4876801" y="2490789"/>
            <a:ext cx="1865313" cy="504825"/>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rgbClr val="000000"/>
                </a:solidFill>
              </a:rPr>
              <a:t>Sp. Ed. Math</a:t>
            </a:r>
          </a:p>
        </p:txBody>
      </p:sp>
      <p:sp>
        <p:nvSpPr>
          <p:cNvPr id="17" name="Rounded Rectangle 16"/>
          <p:cNvSpPr/>
          <p:nvPr/>
        </p:nvSpPr>
        <p:spPr>
          <a:xfrm>
            <a:off x="4876801" y="3165475"/>
            <a:ext cx="1865313" cy="50323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rgbClr val="000000"/>
                </a:solidFill>
              </a:rPr>
              <a:t>Sp. Ed. Science</a:t>
            </a:r>
          </a:p>
        </p:txBody>
      </p:sp>
      <p:sp>
        <p:nvSpPr>
          <p:cNvPr id="18" name="Rounded Rectangle 17"/>
          <p:cNvSpPr/>
          <p:nvPr/>
        </p:nvSpPr>
        <p:spPr>
          <a:xfrm>
            <a:off x="4876801" y="3833814"/>
            <a:ext cx="1865313" cy="503237"/>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rgbClr val="000000"/>
                </a:solidFill>
              </a:rPr>
              <a:t>Sp. Ed. </a:t>
            </a:r>
            <a:br>
              <a:rPr lang="en-US" sz="1800" b="1" dirty="0">
                <a:solidFill>
                  <a:srgbClr val="000000"/>
                </a:solidFill>
              </a:rPr>
            </a:br>
            <a:r>
              <a:rPr lang="en-US" sz="1800" b="1" dirty="0">
                <a:solidFill>
                  <a:srgbClr val="000000"/>
                </a:solidFill>
              </a:rPr>
              <a:t>Social Studies</a:t>
            </a:r>
          </a:p>
        </p:txBody>
      </p:sp>
      <p:cxnSp>
        <p:nvCxnSpPr>
          <p:cNvPr id="20" name="Straight Connector 19"/>
          <p:cNvCxnSpPr>
            <a:stCxn id="6" idx="3"/>
            <a:endCxn id="9" idx="0"/>
          </p:cNvCxnSpPr>
          <p:nvPr/>
        </p:nvCxnSpPr>
        <p:spPr>
          <a:xfrm>
            <a:off x="2520951" y="1589089"/>
            <a:ext cx="1187450" cy="636587"/>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3"/>
            <a:endCxn id="9" idx="1"/>
          </p:cNvCxnSpPr>
          <p:nvPr/>
        </p:nvCxnSpPr>
        <p:spPr>
          <a:xfrm>
            <a:off x="2520950" y="2641600"/>
            <a:ext cx="2032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3"/>
            <a:endCxn id="11" idx="1"/>
          </p:cNvCxnSpPr>
          <p:nvPr/>
        </p:nvCxnSpPr>
        <p:spPr>
          <a:xfrm flipV="1">
            <a:off x="4692650" y="1427163"/>
            <a:ext cx="184150" cy="1214437"/>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3"/>
            <a:endCxn id="15" idx="1"/>
          </p:cNvCxnSpPr>
          <p:nvPr/>
        </p:nvCxnSpPr>
        <p:spPr>
          <a:xfrm flipV="1">
            <a:off x="4692650" y="2087564"/>
            <a:ext cx="184150" cy="554037"/>
          </a:xfrm>
          <a:prstGeom prst="line">
            <a:avLst/>
          </a:prstGeom>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a:stCxn id="9" idx="3"/>
            <a:endCxn id="16" idx="1"/>
          </p:cNvCxnSpPr>
          <p:nvPr/>
        </p:nvCxnSpPr>
        <p:spPr>
          <a:xfrm>
            <a:off x="4692650" y="2641600"/>
            <a:ext cx="184150" cy="101600"/>
          </a:xfrm>
          <a:prstGeom prst="line">
            <a:avLst/>
          </a:prstGeom>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a:stCxn id="9" idx="3"/>
            <a:endCxn id="17" idx="1"/>
          </p:cNvCxnSpPr>
          <p:nvPr/>
        </p:nvCxnSpPr>
        <p:spPr>
          <a:xfrm>
            <a:off x="4692650" y="2641601"/>
            <a:ext cx="184150" cy="776288"/>
          </a:xfrm>
          <a:prstGeom prst="line">
            <a:avLst/>
          </a:prstGeom>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a:stCxn id="9" idx="3"/>
            <a:endCxn id="18" idx="1"/>
          </p:cNvCxnSpPr>
          <p:nvPr/>
        </p:nvCxnSpPr>
        <p:spPr>
          <a:xfrm>
            <a:off x="4692650" y="2641601"/>
            <a:ext cx="184150" cy="1444625"/>
          </a:xfrm>
          <a:prstGeom prst="line">
            <a:avLst/>
          </a:prstGeom>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25" name="Rounded Rectangle 24"/>
          <p:cNvSpPr/>
          <p:nvPr/>
        </p:nvSpPr>
        <p:spPr>
          <a:xfrm>
            <a:off x="346075" y="3417888"/>
            <a:ext cx="2216150" cy="83185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800" b="1" dirty="0">
                <a:solidFill>
                  <a:srgbClr val="000000"/>
                </a:solidFill>
              </a:rPr>
              <a:t>Visual Impairment, Deaf Ed, BD, LD Consultative P-12</a:t>
            </a:r>
          </a:p>
        </p:txBody>
      </p:sp>
      <p:cxnSp>
        <p:nvCxnSpPr>
          <p:cNvPr id="23" name="Straight Connector 22"/>
          <p:cNvCxnSpPr>
            <a:stCxn id="25" idx="3"/>
            <a:endCxn id="9" idx="2"/>
          </p:cNvCxnSpPr>
          <p:nvPr/>
        </p:nvCxnSpPr>
        <p:spPr>
          <a:xfrm flipV="1">
            <a:off x="2562226" y="3057525"/>
            <a:ext cx="1146175" cy="776288"/>
          </a:xfrm>
          <a:prstGeom prst="line">
            <a:avLst/>
          </a:prstGeom>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60" y="292031"/>
            <a:ext cx="6254750" cy="838200"/>
          </a:xfrm>
        </p:spPr>
        <p:txBody>
          <a:bodyPr/>
          <a:lstStyle/>
          <a:p>
            <a:r>
              <a:rPr lang="en-US" dirty="0" smtClean="0"/>
              <a:t>Agenda</a:t>
            </a:r>
            <a:endParaRPr lang="en-US" dirty="0"/>
          </a:p>
        </p:txBody>
      </p:sp>
      <p:sp>
        <p:nvSpPr>
          <p:cNvPr id="3" name="Content Placeholder 2"/>
          <p:cNvSpPr>
            <a:spLocks noGrp="1"/>
          </p:cNvSpPr>
          <p:nvPr>
            <p:ph idx="1"/>
          </p:nvPr>
        </p:nvSpPr>
        <p:spPr>
          <a:xfrm>
            <a:off x="319370" y="1231307"/>
            <a:ext cx="6255068" cy="3188970"/>
          </a:xfrm>
        </p:spPr>
        <p:txBody>
          <a:bodyPr>
            <a:normAutofit/>
          </a:bodyPr>
          <a:lstStyle/>
          <a:p>
            <a:r>
              <a:rPr lang="en-US" sz="2000" dirty="0"/>
              <a:t>Purpose, Goal, and Focus of Title II, Part A</a:t>
            </a:r>
          </a:p>
          <a:p>
            <a:r>
              <a:rPr lang="en-US" sz="2000" dirty="0"/>
              <a:t>Role of the Special Education Leader in the LEA</a:t>
            </a:r>
          </a:p>
          <a:p>
            <a:r>
              <a:rPr lang="en-US" sz="2000" dirty="0"/>
              <a:t>Definitions- New and Veteran Teachers, Paraprofessionals and Non-Instructional Aides</a:t>
            </a:r>
          </a:p>
          <a:p>
            <a:r>
              <a:rPr lang="en-US" sz="2000" dirty="0"/>
              <a:t>Hiring and Assigning HiQ Teachers</a:t>
            </a:r>
          </a:p>
          <a:p>
            <a:r>
              <a:rPr lang="en-US" sz="2000" dirty="0"/>
              <a:t>HiQ Requirements</a:t>
            </a:r>
          </a:p>
          <a:p>
            <a:r>
              <a:rPr lang="en-US" sz="2000" dirty="0"/>
              <a:t>Teaching Assignments and HiQ Special Cases</a:t>
            </a:r>
          </a:p>
          <a:p>
            <a:r>
              <a:rPr lang="en-US" sz="2000" dirty="0"/>
              <a:t>Remediation Plans</a:t>
            </a:r>
          </a:p>
          <a:p>
            <a:r>
              <a:rPr lang="en-US" sz="2000" dirty="0"/>
              <a:t>Resources</a:t>
            </a:r>
          </a:p>
        </p:txBody>
      </p:sp>
      <p:sp>
        <p:nvSpPr>
          <p:cNvPr id="4" name="Date Placeholder 3"/>
          <p:cNvSpPr>
            <a:spLocks noGrp="1"/>
          </p:cNvSpPr>
          <p:nvPr>
            <p:ph type="dt" sz="half" idx="2"/>
          </p:nvPr>
        </p:nvSpPr>
        <p:spPr/>
        <p:txBody>
          <a:bodyPr/>
          <a:lstStyle/>
          <a:p>
            <a:pPr>
              <a:defRPr/>
            </a:pPr>
            <a:r>
              <a:rPr lang="en-US" dirty="0" smtClean="0"/>
              <a:t>10/28/15</a:t>
            </a:r>
          </a:p>
        </p:txBody>
      </p:sp>
      <p:sp>
        <p:nvSpPr>
          <p:cNvPr id="5" name="Slide Number Placeholder 4"/>
          <p:cNvSpPr>
            <a:spLocks noGrp="1"/>
          </p:cNvSpPr>
          <p:nvPr>
            <p:ph type="sldNum" sz="quarter" idx="4"/>
          </p:nvPr>
        </p:nvSpPr>
        <p:spPr/>
        <p:txBody>
          <a:bodyPr/>
          <a:lstStyle/>
          <a:p>
            <a:pPr>
              <a:defRPr/>
            </a:pPr>
            <a:fld id="{DB6DBA17-9507-4404-BC65-07FD8DBA29D9}" type="slidenum">
              <a:rPr lang="en-US" smtClean="0"/>
              <a:pPr>
                <a:defRPr/>
              </a:pPr>
              <a:t>2</a:t>
            </a:fld>
            <a:endParaRPr lang="en-US" dirty="0"/>
          </a:p>
        </p:txBody>
      </p:sp>
    </p:spTree>
    <p:extLst>
      <p:ext uri="{BB962C8B-B14F-4D97-AF65-F5344CB8AC3E}">
        <p14:creationId xmlns:p14="http://schemas.microsoft.com/office/powerpoint/2010/main" val="2229788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95766" y="371554"/>
            <a:ext cx="4921823" cy="972080"/>
          </a:xfrm>
        </p:spPr>
        <p:txBody>
          <a:bodyPr>
            <a:normAutofit fontScale="90000"/>
          </a:bodyPr>
          <a:lstStyle/>
          <a:p>
            <a:pPr eaLnBrk="1" hangingPunct="1"/>
            <a:r>
              <a:rPr lang="en-US" altLang="en-US" dirty="0" smtClean="0"/>
              <a:t>Hiring and Assigning Highly Qualified Teachers</a:t>
            </a:r>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20</a:t>
            </a:fld>
            <a:endParaRPr lang="en-US" dirty="0"/>
          </a:p>
        </p:txBody>
      </p:sp>
      <p:graphicFrame>
        <p:nvGraphicFramePr>
          <p:cNvPr id="4" name="Diagram 3"/>
          <p:cNvGraphicFramePr/>
          <p:nvPr>
            <p:extLst>
              <p:ext uri="{D42A27DB-BD31-4B8C-83A1-F6EECF244321}">
                <p14:modId xmlns:p14="http://schemas.microsoft.com/office/powerpoint/2010/main" val="479667490"/>
              </p:ext>
            </p:extLst>
          </p:nvPr>
        </p:nvGraphicFramePr>
        <p:xfrm>
          <a:off x="739324" y="1546698"/>
          <a:ext cx="5399931" cy="275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18379" y="400661"/>
            <a:ext cx="6254750" cy="838200"/>
          </a:xfrm>
        </p:spPr>
        <p:txBody>
          <a:bodyPr>
            <a:normAutofit/>
          </a:bodyPr>
          <a:lstStyle/>
          <a:p>
            <a:pPr eaLnBrk="1" hangingPunct="1"/>
            <a:r>
              <a:rPr lang="en-US" altLang="en-US" sz="2400" dirty="0"/>
              <a:t>How do I know if a teacher has demonstrated content knowledge?</a:t>
            </a:r>
          </a:p>
        </p:txBody>
      </p:sp>
      <p:sp>
        <p:nvSpPr>
          <p:cNvPr id="2" name="Date Placeholder 1"/>
          <p:cNvSpPr>
            <a:spLocks noGrp="1"/>
          </p:cNvSpPr>
          <p:nvPr>
            <p:ph type="dt" sz="half" idx="2"/>
          </p:nvPr>
        </p:nvSpPr>
        <p:spPr/>
        <p:txBody>
          <a:bodyPr/>
          <a:lstStyle/>
          <a:p>
            <a:pPr>
              <a:defRPr/>
            </a:pPr>
            <a:r>
              <a:rPr lang="en-US" dirty="0" smtClean="0"/>
              <a:t>10/28/15</a:t>
            </a:r>
          </a:p>
        </p:txBody>
      </p:sp>
      <p:sp>
        <p:nvSpPr>
          <p:cNvPr id="4" name="Slide Number Placeholder 3"/>
          <p:cNvSpPr>
            <a:spLocks noGrp="1"/>
          </p:cNvSpPr>
          <p:nvPr>
            <p:ph type="sldNum" sz="quarter" idx="4"/>
          </p:nvPr>
        </p:nvSpPr>
        <p:spPr/>
        <p:txBody>
          <a:bodyPr/>
          <a:lstStyle/>
          <a:p>
            <a:pPr>
              <a:defRPr/>
            </a:pPr>
            <a:fld id="{DB6DBA17-9507-4404-BC65-07FD8DBA29D9}" type="slidenum">
              <a:rPr lang="en-US" smtClean="0"/>
              <a:pPr>
                <a:defRPr/>
              </a:pPr>
              <a:t>21</a:t>
            </a:fld>
            <a:endParaRPr lang="en-US" dirty="0"/>
          </a:p>
        </p:txBody>
      </p:sp>
      <p:sp>
        <p:nvSpPr>
          <p:cNvPr id="6" name="TextBox 5"/>
          <p:cNvSpPr txBox="1"/>
          <p:nvPr/>
        </p:nvSpPr>
        <p:spPr>
          <a:xfrm>
            <a:off x="504825" y="3874111"/>
            <a:ext cx="5991225" cy="739775"/>
          </a:xfrm>
          <a:prstGeom prst="rect">
            <a:avLst/>
          </a:prstGeom>
          <a:noFill/>
        </p:spPr>
        <p:txBody>
          <a:bodyPr lIns="91402" tIns="45698" rIns="91402" bIns="45698">
            <a:spAutoFit/>
          </a:bodyPr>
          <a:lstStyle/>
          <a:p>
            <a:pPr algn="ctr">
              <a:defRPr/>
            </a:pPr>
            <a:r>
              <a:rPr lang="en-US" sz="2400" b="1" dirty="0">
                <a:solidFill>
                  <a:schemeClr val="tx1"/>
                </a:solidFill>
                <a:latin typeface="+mj-lt"/>
              </a:rPr>
              <a:t>OR</a:t>
            </a:r>
          </a:p>
          <a:p>
            <a:pPr algn="ctr">
              <a:defRPr/>
            </a:pPr>
            <a:r>
              <a:rPr lang="en-US" sz="1800" b="1" dirty="0">
                <a:solidFill>
                  <a:schemeClr val="tx1"/>
                </a:solidFill>
                <a:latin typeface="+mj-lt"/>
              </a:rPr>
              <a:t>for some Veteran Teachers –HOUSSE Rubric</a:t>
            </a:r>
          </a:p>
        </p:txBody>
      </p:sp>
      <p:pic>
        <p:nvPicPr>
          <p:cNvPr id="95236" name="Picture 6"/>
          <p:cNvPicPr>
            <a:picLocks noChangeAspect="1" noChangeArrowheads="1"/>
          </p:cNvPicPr>
          <p:nvPr/>
        </p:nvPicPr>
        <p:blipFill>
          <a:blip r:embed="rId3">
            <a:extLst>
              <a:ext uri="{28A0092B-C50C-407E-A947-70E740481C1C}">
                <a14:useLocalDpi xmlns:a14="http://schemas.microsoft.com/office/drawing/2010/main" val="0"/>
              </a:ext>
            </a:extLst>
          </a:blip>
          <a:srcRect l="6853" t="35957" r="64017" b="47928"/>
          <a:stretch>
            <a:fillRect/>
          </a:stretch>
        </p:blipFill>
        <p:spPr bwMode="auto">
          <a:xfrm>
            <a:off x="505619" y="1277242"/>
            <a:ext cx="5677132" cy="259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2933700" y="1892300"/>
            <a:ext cx="1600200" cy="571500"/>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86138" y="2857501"/>
            <a:ext cx="1363662" cy="50800"/>
          </a:xfrm>
          <a:prstGeom prst="straightConnector1">
            <a:avLst/>
          </a:prstGeom>
          <a:ln w="38100">
            <a:solidFill>
              <a:srgbClr val="FF33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18392" y="448926"/>
            <a:ext cx="5062500" cy="972080"/>
          </a:xfrm>
        </p:spPr>
        <p:txBody>
          <a:bodyPr>
            <a:normAutofit fontScale="90000"/>
          </a:bodyPr>
          <a:lstStyle/>
          <a:p>
            <a:pPr eaLnBrk="1" hangingPunct="1"/>
            <a:r>
              <a:rPr lang="en-US" altLang="en-US" dirty="0" smtClean="0">
                <a:solidFill>
                  <a:srgbClr val="000000"/>
                </a:solidFill>
              </a:rPr>
              <a:t>Teaching Assignment Must Align with Certificate</a:t>
            </a:r>
            <a:endParaRPr lang="en-US" altLang="en-US"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98648283"/>
              </p:ext>
            </p:extLst>
          </p:nvPr>
        </p:nvGraphicFramePr>
        <p:xfrm>
          <a:off x="497176" y="1650893"/>
          <a:ext cx="5970010" cy="2854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2"/>
          </p:nvPr>
        </p:nvSpPr>
        <p:spPr/>
        <p:txBody>
          <a:bodyPr/>
          <a:lstStyle/>
          <a:p>
            <a:pPr>
              <a:defRPr/>
            </a:pPr>
            <a:r>
              <a:rPr lang="en-US" dirty="0" smtClean="0"/>
              <a:t>10/28/15</a:t>
            </a:r>
          </a:p>
        </p:txBody>
      </p:sp>
      <p:sp>
        <p:nvSpPr>
          <p:cNvPr id="4" name="Slide Number Placeholder 3"/>
          <p:cNvSpPr>
            <a:spLocks noGrp="1"/>
          </p:cNvSpPr>
          <p:nvPr>
            <p:ph type="sldNum" sz="quarter" idx="4"/>
          </p:nvPr>
        </p:nvSpPr>
        <p:spPr/>
        <p:txBody>
          <a:bodyPr/>
          <a:lstStyle/>
          <a:p>
            <a:pPr>
              <a:defRPr/>
            </a:pPr>
            <a:fld id="{DB6DBA17-9507-4404-BC65-07FD8DBA29D9}" type="slidenum">
              <a:rPr lang="en-US" smtClean="0"/>
              <a:pPr>
                <a:defRPr/>
              </a:pPr>
              <a:t>22</a:t>
            </a:fld>
            <a:endParaRPr lang="en-US" dirty="0"/>
          </a:p>
        </p:txBody>
      </p:sp>
      <p:sp>
        <p:nvSpPr>
          <p:cNvPr id="6" name="Left-Right Arrow 5"/>
          <p:cNvSpPr/>
          <p:nvPr/>
        </p:nvSpPr>
        <p:spPr>
          <a:xfrm>
            <a:off x="3079751" y="3282950"/>
            <a:ext cx="804863" cy="342900"/>
          </a:xfrm>
          <a:prstGeom prst="lef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endParaRPr lang="en-US">
              <a:solidFill>
                <a:prstClr val="white"/>
              </a:solidFill>
            </a:endParaRPr>
          </a:p>
        </p:txBody>
      </p:sp>
      <p:sp>
        <p:nvSpPr>
          <p:cNvPr id="7" name="Left-Right Arrow 6"/>
          <p:cNvSpPr/>
          <p:nvPr/>
        </p:nvSpPr>
        <p:spPr>
          <a:xfrm>
            <a:off x="3079751" y="2346326"/>
            <a:ext cx="804863" cy="341313"/>
          </a:xfrm>
          <a:prstGeom prst="lef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endParaRPr lang="en-US">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 y="123556"/>
            <a:ext cx="6950075" cy="838200"/>
          </a:xfrm>
        </p:spPr>
        <p:txBody>
          <a:bodyPr>
            <a:normAutofit fontScale="90000"/>
          </a:bodyPr>
          <a:lstStyle/>
          <a:p>
            <a:pPr eaLnBrk="1" hangingPunct="1"/>
            <a:r>
              <a:rPr lang="en-US" altLang="en-US" dirty="0" smtClean="0">
                <a:solidFill>
                  <a:srgbClr val="000000"/>
                </a:solidFill>
              </a:rPr>
              <a:t>Special Education Teaching Assignment Must Align with Certificate</a:t>
            </a:r>
            <a:endParaRPr lang="en-US" altLang="en-US" dirty="0" smtClean="0"/>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23</a:t>
            </a:fld>
            <a:endParaRPr lang="en-US" dirty="0"/>
          </a:p>
        </p:txBody>
      </p:sp>
      <p:sp>
        <p:nvSpPr>
          <p:cNvPr id="6" name="Rounded Rectangle 5"/>
          <p:cNvSpPr/>
          <p:nvPr/>
        </p:nvSpPr>
        <p:spPr>
          <a:xfrm>
            <a:off x="1001713" y="1389064"/>
            <a:ext cx="1524000" cy="706437"/>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400" b="1" dirty="0">
                <a:solidFill>
                  <a:schemeClr val="tx1"/>
                </a:solidFill>
              </a:rPr>
              <a:t>Instructional Level at Grade Level</a:t>
            </a:r>
          </a:p>
        </p:txBody>
      </p:sp>
      <p:sp>
        <p:nvSpPr>
          <p:cNvPr id="16" name="Rounded Rectangle 15"/>
          <p:cNvSpPr/>
          <p:nvPr/>
        </p:nvSpPr>
        <p:spPr>
          <a:xfrm>
            <a:off x="1797051" y="2366964"/>
            <a:ext cx="1541463" cy="706437"/>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400" b="1" dirty="0">
                <a:solidFill>
                  <a:schemeClr val="tx1"/>
                </a:solidFill>
              </a:rPr>
              <a:t>Teacher of Record for Core Content</a:t>
            </a:r>
          </a:p>
        </p:txBody>
      </p:sp>
      <p:sp>
        <p:nvSpPr>
          <p:cNvPr id="17" name="Rounded Rectangle 16"/>
          <p:cNvSpPr/>
          <p:nvPr/>
        </p:nvSpPr>
        <p:spPr>
          <a:xfrm>
            <a:off x="179388" y="2366963"/>
            <a:ext cx="1543050" cy="715962"/>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400" b="1" dirty="0">
                <a:solidFill>
                  <a:schemeClr val="tx1"/>
                </a:solidFill>
              </a:rPr>
              <a:t>Consultative Teacher </a:t>
            </a:r>
            <a:r>
              <a:rPr lang="en-US" dirty="0">
                <a:solidFill>
                  <a:schemeClr val="tx1"/>
                </a:solidFill>
              </a:rPr>
              <a:t>(Inclusion Model)</a:t>
            </a:r>
          </a:p>
        </p:txBody>
      </p:sp>
      <p:sp>
        <p:nvSpPr>
          <p:cNvPr id="19" name="Rounded Rectangle 18"/>
          <p:cNvSpPr/>
          <p:nvPr/>
        </p:nvSpPr>
        <p:spPr>
          <a:xfrm>
            <a:off x="2794000" y="3605214"/>
            <a:ext cx="1538288" cy="706437"/>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400" b="1" dirty="0">
                <a:solidFill>
                  <a:schemeClr val="bg1"/>
                </a:solidFill>
              </a:rPr>
              <a:t>Core Content Concentration</a:t>
            </a:r>
          </a:p>
          <a:p>
            <a:pPr algn="ctr">
              <a:defRPr/>
            </a:pPr>
            <a:r>
              <a:rPr lang="en-US" sz="1400" b="1" dirty="0">
                <a:solidFill>
                  <a:schemeClr val="bg1"/>
                </a:solidFill>
              </a:rPr>
              <a:t> P-5, 4-8, 6-12</a:t>
            </a:r>
          </a:p>
        </p:txBody>
      </p:sp>
      <p:sp>
        <p:nvSpPr>
          <p:cNvPr id="21" name="Rounded Rectangle 20"/>
          <p:cNvSpPr/>
          <p:nvPr/>
        </p:nvSpPr>
        <p:spPr>
          <a:xfrm>
            <a:off x="4525963" y="3354389"/>
            <a:ext cx="1560512" cy="70802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400" b="1" dirty="0">
                <a:solidFill>
                  <a:schemeClr val="bg1"/>
                </a:solidFill>
              </a:rPr>
              <a:t>Adapted Curriculum Consultative P-12</a:t>
            </a:r>
          </a:p>
        </p:txBody>
      </p:sp>
      <p:sp>
        <p:nvSpPr>
          <p:cNvPr id="22" name="Rounded Rectangle 21"/>
          <p:cNvSpPr/>
          <p:nvPr/>
        </p:nvSpPr>
        <p:spPr>
          <a:xfrm>
            <a:off x="984251" y="3354389"/>
            <a:ext cx="1560513" cy="70802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400" b="1" dirty="0">
                <a:solidFill>
                  <a:schemeClr val="bg1"/>
                </a:solidFill>
              </a:rPr>
              <a:t>General Curriculum Consultative P-12</a:t>
            </a:r>
          </a:p>
        </p:txBody>
      </p:sp>
      <p:sp>
        <p:nvSpPr>
          <p:cNvPr id="23" name="Rounded Rectangle 22"/>
          <p:cNvSpPr/>
          <p:nvPr/>
        </p:nvSpPr>
        <p:spPr>
          <a:xfrm>
            <a:off x="4479925" y="1403350"/>
            <a:ext cx="1524000" cy="706438"/>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400" b="1" dirty="0">
                <a:solidFill>
                  <a:schemeClr val="tx1"/>
                </a:solidFill>
              </a:rPr>
              <a:t>Instructional Level Below Grade Level</a:t>
            </a:r>
          </a:p>
        </p:txBody>
      </p:sp>
      <p:sp>
        <p:nvSpPr>
          <p:cNvPr id="25" name="Rounded Rectangle 24"/>
          <p:cNvSpPr/>
          <p:nvPr/>
        </p:nvSpPr>
        <p:spPr>
          <a:xfrm>
            <a:off x="4479926" y="2366964"/>
            <a:ext cx="1541463" cy="706437"/>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r>
              <a:rPr lang="en-US" sz="1400" b="1" dirty="0">
                <a:solidFill>
                  <a:schemeClr val="tx1"/>
                </a:solidFill>
              </a:rPr>
              <a:t>Teacher of Record for Core Content</a:t>
            </a:r>
          </a:p>
        </p:txBody>
      </p:sp>
      <p:cxnSp>
        <p:nvCxnSpPr>
          <p:cNvPr id="5" name="Straight Arrow Connector 4"/>
          <p:cNvCxnSpPr>
            <a:stCxn id="6" idx="2"/>
            <a:endCxn id="17" idx="0"/>
          </p:cNvCxnSpPr>
          <p:nvPr/>
        </p:nvCxnSpPr>
        <p:spPr>
          <a:xfrm flipH="1">
            <a:off x="950913" y="2095501"/>
            <a:ext cx="812800" cy="2714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2"/>
          </p:cNvCxnSpPr>
          <p:nvPr/>
        </p:nvCxnSpPr>
        <p:spPr>
          <a:xfrm>
            <a:off x="950914" y="3082925"/>
            <a:ext cx="673905" cy="237222"/>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782763" y="2095501"/>
            <a:ext cx="785812"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2"/>
          </p:cNvCxnSpPr>
          <p:nvPr/>
        </p:nvCxnSpPr>
        <p:spPr>
          <a:xfrm flipH="1">
            <a:off x="1899138" y="3073401"/>
            <a:ext cx="668644" cy="246747"/>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7184" name="Straight Arrow Connector 7183"/>
          <p:cNvCxnSpPr/>
          <p:nvPr/>
        </p:nvCxnSpPr>
        <p:spPr>
          <a:xfrm>
            <a:off x="2568576" y="3073401"/>
            <a:ext cx="1018381" cy="493495"/>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7186" name="Straight Arrow Connector 7185"/>
          <p:cNvCxnSpPr>
            <a:stCxn id="23" idx="2"/>
            <a:endCxn id="25" idx="0"/>
          </p:cNvCxnSpPr>
          <p:nvPr/>
        </p:nvCxnSpPr>
        <p:spPr>
          <a:xfrm>
            <a:off x="5241925" y="2109789"/>
            <a:ext cx="7938" cy="2571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90" name="Straight Arrow Connector 7189"/>
          <p:cNvCxnSpPr>
            <a:stCxn id="25" idx="2"/>
          </p:cNvCxnSpPr>
          <p:nvPr/>
        </p:nvCxnSpPr>
        <p:spPr>
          <a:xfrm flipH="1">
            <a:off x="3938955" y="3073401"/>
            <a:ext cx="1311703" cy="493495"/>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7192" name="Straight Arrow Connector 7191"/>
          <p:cNvCxnSpPr>
            <a:stCxn id="25" idx="2"/>
            <a:endCxn id="21" idx="0"/>
          </p:cNvCxnSpPr>
          <p:nvPr/>
        </p:nvCxnSpPr>
        <p:spPr>
          <a:xfrm>
            <a:off x="5249863" y="3073400"/>
            <a:ext cx="57150" cy="28098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28613" y="0"/>
            <a:ext cx="6254750" cy="838200"/>
          </a:xfrm>
        </p:spPr>
        <p:txBody>
          <a:bodyPr/>
          <a:lstStyle/>
          <a:p>
            <a:pPr eaLnBrk="1" hangingPunct="1"/>
            <a:r>
              <a:rPr lang="en-US" altLang="en-US" smtClean="0"/>
              <a:t>Where can I get help?</a:t>
            </a:r>
          </a:p>
        </p:txBody>
      </p:sp>
      <p:pic>
        <p:nvPicPr>
          <p:cNvPr id="98307" name="Content Placeholder 3"/>
          <p:cNvPicPr>
            <a:picLocks noGrp="1"/>
          </p:cNvPicPr>
          <p:nvPr>
            <p:ph idx="1"/>
          </p:nvPr>
        </p:nvPicPr>
        <p:blipFill>
          <a:blip r:embed="rId3">
            <a:extLst>
              <a:ext uri="{28A0092B-C50C-407E-A947-70E740481C1C}">
                <a14:useLocalDpi xmlns:a14="http://schemas.microsoft.com/office/drawing/2010/main" val="0"/>
              </a:ext>
            </a:extLst>
          </a:blip>
          <a:srcRect l="5128" t="9616" r="55769" b="28284"/>
          <a:stretch>
            <a:fillRect/>
          </a:stretch>
        </p:blipFill>
        <p:spPr>
          <a:xfrm>
            <a:off x="655639" y="701676"/>
            <a:ext cx="5616575" cy="3621088"/>
          </a:xfrm>
        </p:spPr>
      </p:pic>
      <p:sp>
        <p:nvSpPr>
          <p:cNvPr id="2" name="Date Placeholder 1"/>
          <p:cNvSpPr>
            <a:spLocks noGrp="1"/>
          </p:cNvSpPr>
          <p:nvPr>
            <p:ph type="dt" sz="half" idx="2"/>
          </p:nvPr>
        </p:nvSpPr>
        <p:spPr/>
        <p:txBody>
          <a:bodyPr/>
          <a:lstStyle/>
          <a:p>
            <a:pPr>
              <a:defRPr/>
            </a:pPr>
            <a:r>
              <a:rPr lang="en-US" dirty="0" smtClean="0"/>
              <a:t>10/28/15</a:t>
            </a:r>
          </a:p>
        </p:txBody>
      </p:sp>
      <p:sp>
        <p:nvSpPr>
          <p:cNvPr id="4" name="Slide Number Placeholder 3"/>
          <p:cNvSpPr>
            <a:spLocks noGrp="1"/>
          </p:cNvSpPr>
          <p:nvPr>
            <p:ph type="sldNum" sz="quarter" idx="4"/>
          </p:nvPr>
        </p:nvSpPr>
        <p:spPr/>
        <p:txBody>
          <a:bodyPr/>
          <a:lstStyle/>
          <a:p>
            <a:pPr>
              <a:defRPr/>
            </a:pPr>
            <a:fld id="{DB6DBA17-9507-4404-BC65-07FD8DBA29D9}" type="slidenum">
              <a:rPr lang="en-US" smtClean="0"/>
              <a:pPr>
                <a:defRPr/>
              </a:pPr>
              <a:t>24</a:t>
            </a:fld>
            <a:endParaRPr lang="en-US" dirty="0"/>
          </a:p>
        </p:txBody>
      </p:sp>
      <p:cxnSp>
        <p:nvCxnSpPr>
          <p:cNvPr id="3" name="Straight Arrow Connector 2"/>
          <p:cNvCxnSpPr/>
          <p:nvPr/>
        </p:nvCxnSpPr>
        <p:spPr>
          <a:xfrm flipH="1">
            <a:off x="1192214" y="563564"/>
            <a:ext cx="4275137" cy="33242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785814" y="3021013"/>
            <a:ext cx="839787" cy="609600"/>
          </a:xfrm>
          <a:custGeom>
            <a:avLst/>
            <a:gdLst>
              <a:gd name="connsiteX0" fmla="*/ 18473 w 840509"/>
              <a:gd name="connsiteY0" fmla="*/ 64654 h 609600"/>
              <a:gd name="connsiteX1" fmla="*/ 9236 w 840509"/>
              <a:gd name="connsiteY1" fmla="*/ 147782 h 609600"/>
              <a:gd name="connsiteX2" fmla="*/ 0 w 840509"/>
              <a:gd name="connsiteY2" fmla="*/ 212436 h 609600"/>
              <a:gd name="connsiteX3" fmla="*/ 9236 w 840509"/>
              <a:gd name="connsiteY3" fmla="*/ 424873 h 609600"/>
              <a:gd name="connsiteX4" fmla="*/ 55418 w 840509"/>
              <a:gd name="connsiteY4" fmla="*/ 517236 h 609600"/>
              <a:gd name="connsiteX5" fmla="*/ 92364 w 840509"/>
              <a:gd name="connsiteY5" fmla="*/ 526473 h 609600"/>
              <a:gd name="connsiteX6" fmla="*/ 120073 w 840509"/>
              <a:gd name="connsiteY6" fmla="*/ 544945 h 609600"/>
              <a:gd name="connsiteX7" fmla="*/ 212436 w 840509"/>
              <a:gd name="connsiteY7" fmla="*/ 563418 h 609600"/>
              <a:gd name="connsiteX8" fmla="*/ 360218 w 840509"/>
              <a:gd name="connsiteY8" fmla="*/ 591127 h 609600"/>
              <a:gd name="connsiteX9" fmla="*/ 397164 w 840509"/>
              <a:gd name="connsiteY9" fmla="*/ 600364 h 609600"/>
              <a:gd name="connsiteX10" fmla="*/ 424873 w 840509"/>
              <a:gd name="connsiteY10" fmla="*/ 609600 h 609600"/>
              <a:gd name="connsiteX11" fmla="*/ 581891 w 840509"/>
              <a:gd name="connsiteY11" fmla="*/ 600364 h 609600"/>
              <a:gd name="connsiteX12" fmla="*/ 637309 w 840509"/>
              <a:gd name="connsiteY12" fmla="*/ 572654 h 609600"/>
              <a:gd name="connsiteX13" fmla="*/ 665018 w 840509"/>
              <a:gd name="connsiteY13" fmla="*/ 563418 h 609600"/>
              <a:gd name="connsiteX14" fmla="*/ 775854 w 840509"/>
              <a:gd name="connsiteY14" fmla="*/ 471054 h 609600"/>
              <a:gd name="connsiteX15" fmla="*/ 803564 w 840509"/>
              <a:gd name="connsiteY15" fmla="*/ 443345 h 609600"/>
              <a:gd name="connsiteX16" fmla="*/ 831273 w 840509"/>
              <a:gd name="connsiteY16" fmla="*/ 350982 h 609600"/>
              <a:gd name="connsiteX17" fmla="*/ 840509 w 840509"/>
              <a:gd name="connsiteY17" fmla="*/ 323273 h 609600"/>
              <a:gd name="connsiteX18" fmla="*/ 822036 w 840509"/>
              <a:gd name="connsiteY18" fmla="*/ 230909 h 609600"/>
              <a:gd name="connsiteX19" fmla="*/ 775854 w 840509"/>
              <a:gd name="connsiteY19" fmla="*/ 166254 h 609600"/>
              <a:gd name="connsiteX20" fmla="*/ 748145 w 840509"/>
              <a:gd name="connsiteY20" fmla="*/ 147782 h 609600"/>
              <a:gd name="connsiteX21" fmla="*/ 720436 w 840509"/>
              <a:gd name="connsiteY21" fmla="*/ 120073 h 609600"/>
              <a:gd name="connsiteX22" fmla="*/ 692727 w 840509"/>
              <a:gd name="connsiteY22" fmla="*/ 110836 h 609600"/>
              <a:gd name="connsiteX23" fmla="*/ 665018 w 840509"/>
              <a:gd name="connsiteY23" fmla="*/ 92364 h 609600"/>
              <a:gd name="connsiteX24" fmla="*/ 637309 w 840509"/>
              <a:gd name="connsiteY24" fmla="*/ 83127 h 609600"/>
              <a:gd name="connsiteX25" fmla="*/ 600364 w 840509"/>
              <a:gd name="connsiteY25" fmla="*/ 64654 h 609600"/>
              <a:gd name="connsiteX26" fmla="*/ 563418 w 840509"/>
              <a:gd name="connsiteY26" fmla="*/ 55418 h 609600"/>
              <a:gd name="connsiteX27" fmla="*/ 535709 w 840509"/>
              <a:gd name="connsiteY27" fmla="*/ 46182 h 609600"/>
              <a:gd name="connsiteX28" fmla="*/ 424873 w 840509"/>
              <a:gd name="connsiteY28" fmla="*/ 18473 h 609600"/>
              <a:gd name="connsiteX29" fmla="*/ 387927 w 840509"/>
              <a:gd name="connsiteY29" fmla="*/ 9236 h 609600"/>
              <a:gd name="connsiteX30" fmla="*/ 350982 w 840509"/>
              <a:gd name="connsiteY30" fmla="*/ 0 h 609600"/>
              <a:gd name="connsiteX31" fmla="*/ 203200 w 840509"/>
              <a:gd name="connsiteY31" fmla="*/ 9236 h 609600"/>
              <a:gd name="connsiteX32" fmla="*/ 129309 w 840509"/>
              <a:gd name="connsiteY32" fmla="*/ 27709 h 609600"/>
              <a:gd name="connsiteX33" fmla="*/ 73891 w 840509"/>
              <a:gd name="connsiteY33" fmla="*/ 46182 h 609600"/>
              <a:gd name="connsiteX34" fmla="*/ 64654 w 840509"/>
              <a:gd name="connsiteY34" fmla="*/ 73891 h 609600"/>
              <a:gd name="connsiteX35" fmla="*/ 46182 w 840509"/>
              <a:gd name="connsiteY35" fmla="*/ 110836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509" h="609600">
                <a:moveTo>
                  <a:pt x="18473" y="64654"/>
                </a:moveTo>
                <a:cubicBezTo>
                  <a:pt x="15394" y="92363"/>
                  <a:pt x="12694" y="120117"/>
                  <a:pt x="9236" y="147782"/>
                </a:cubicBezTo>
                <a:cubicBezTo>
                  <a:pt x="6536" y="169384"/>
                  <a:pt x="0" y="190666"/>
                  <a:pt x="0" y="212436"/>
                </a:cubicBezTo>
                <a:cubicBezTo>
                  <a:pt x="0" y="283315"/>
                  <a:pt x="4000" y="354187"/>
                  <a:pt x="9236" y="424873"/>
                </a:cubicBezTo>
                <a:cubicBezTo>
                  <a:pt x="11001" y="448704"/>
                  <a:pt x="33917" y="511861"/>
                  <a:pt x="55418" y="517236"/>
                </a:cubicBezTo>
                <a:lnTo>
                  <a:pt x="92364" y="526473"/>
                </a:lnTo>
                <a:cubicBezTo>
                  <a:pt x="101600" y="532630"/>
                  <a:pt x="109870" y="540572"/>
                  <a:pt x="120073" y="544945"/>
                </a:cubicBezTo>
                <a:cubicBezTo>
                  <a:pt x="141571" y="554159"/>
                  <a:pt x="194089" y="558831"/>
                  <a:pt x="212436" y="563418"/>
                </a:cubicBezTo>
                <a:cubicBezTo>
                  <a:pt x="344305" y="596385"/>
                  <a:pt x="173639" y="572470"/>
                  <a:pt x="360218" y="591127"/>
                </a:cubicBezTo>
                <a:cubicBezTo>
                  <a:pt x="372533" y="594206"/>
                  <a:pt x="384958" y="596877"/>
                  <a:pt x="397164" y="600364"/>
                </a:cubicBezTo>
                <a:cubicBezTo>
                  <a:pt x="406525" y="603039"/>
                  <a:pt x="415137" y="609600"/>
                  <a:pt x="424873" y="609600"/>
                </a:cubicBezTo>
                <a:cubicBezTo>
                  <a:pt x="477303" y="609600"/>
                  <a:pt x="529552" y="603443"/>
                  <a:pt x="581891" y="600364"/>
                </a:cubicBezTo>
                <a:cubicBezTo>
                  <a:pt x="651545" y="577144"/>
                  <a:pt x="565682" y="608468"/>
                  <a:pt x="637309" y="572654"/>
                </a:cubicBezTo>
                <a:cubicBezTo>
                  <a:pt x="646017" y="568300"/>
                  <a:pt x="655782" y="566497"/>
                  <a:pt x="665018" y="563418"/>
                </a:cubicBezTo>
                <a:cubicBezTo>
                  <a:pt x="742176" y="511980"/>
                  <a:pt x="704734" y="542174"/>
                  <a:pt x="775854" y="471054"/>
                </a:cubicBezTo>
                <a:lnTo>
                  <a:pt x="803564" y="443345"/>
                </a:lnTo>
                <a:cubicBezTo>
                  <a:pt x="817523" y="387506"/>
                  <a:pt x="808785" y="418447"/>
                  <a:pt x="831273" y="350982"/>
                </a:cubicBezTo>
                <a:lnTo>
                  <a:pt x="840509" y="323273"/>
                </a:lnTo>
                <a:cubicBezTo>
                  <a:pt x="837104" y="299437"/>
                  <a:pt x="834934" y="256706"/>
                  <a:pt x="822036" y="230909"/>
                </a:cubicBezTo>
                <a:cubicBezTo>
                  <a:pt x="816790" y="220417"/>
                  <a:pt x="780041" y="170441"/>
                  <a:pt x="775854" y="166254"/>
                </a:cubicBezTo>
                <a:cubicBezTo>
                  <a:pt x="768005" y="158405"/>
                  <a:pt x="756673" y="154888"/>
                  <a:pt x="748145" y="147782"/>
                </a:cubicBezTo>
                <a:cubicBezTo>
                  <a:pt x="738110" y="139420"/>
                  <a:pt x="731304" y="127319"/>
                  <a:pt x="720436" y="120073"/>
                </a:cubicBezTo>
                <a:cubicBezTo>
                  <a:pt x="712335" y="114672"/>
                  <a:pt x="701435" y="115190"/>
                  <a:pt x="692727" y="110836"/>
                </a:cubicBezTo>
                <a:cubicBezTo>
                  <a:pt x="682798" y="105872"/>
                  <a:pt x="674947" y="97328"/>
                  <a:pt x="665018" y="92364"/>
                </a:cubicBezTo>
                <a:cubicBezTo>
                  <a:pt x="656310" y="88010"/>
                  <a:pt x="646258" y="86962"/>
                  <a:pt x="637309" y="83127"/>
                </a:cubicBezTo>
                <a:cubicBezTo>
                  <a:pt x="624654" y="77703"/>
                  <a:pt x="613256" y="69488"/>
                  <a:pt x="600364" y="64654"/>
                </a:cubicBezTo>
                <a:cubicBezTo>
                  <a:pt x="588478" y="60197"/>
                  <a:pt x="575624" y="58905"/>
                  <a:pt x="563418" y="55418"/>
                </a:cubicBezTo>
                <a:cubicBezTo>
                  <a:pt x="554057" y="52743"/>
                  <a:pt x="545102" y="48744"/>
                  <a:pt x="535709" y="46182"/>
                </a:cubicBezTo>
                <a:cubicBezTo>
                  <a:pt x="535654" y="46167"/>
                  <a:pt x="443374" y="23098"/>
                  <a:pt x="424873" y="18473"/>
                </a:cubicBezTo>
                <a:lnTo>
                  <a:pt x="387927" y="9236"/>
                </a:lnTo>
                <a:lnTo>
                  <a:pt x="350982" y="0"/>
                </a:lnTo>
                <a:cubicBezTo>
                  <a:pt x="301721" y="3079"/>
                  <a:pt x="252176" y="3114"/>
                  <a:pt x="203200" y="9236"/>
                </a:cubicBezTo>
                <a:cubicBezTo>
                  <a:pt x="178008" y="12385"/>
                  <a:pt x="153394" y="19680"/>
                  <a:pt x="129309" y="27709"/>
                </a:cubicBezTo>
                <a:lnTo>
                  <a:pt x="73891" y="46182"/>
                </a:lnTo>
                <a:cubicBezTo>
                  <a:pt x="70812" y="55418"/>
                  <a:pt x="69008" y="65183"/>
                  <a:pt x="64654" y="73891"/>
                </a:cubicBezTo>
                <a:cubicBezTo>
                  <a:pt x="44474" y="114250"/>
                  <a:pt x="46182" y="87701"/>
                  <a:pt x="46182" y="11083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2" tIns="45698" rIns="91402" bIns="45698"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98609" y="182880"/>
            <a:ext cx="6254750" cy="838200"/>
          </a:xfrm>
        </p:spPr>
        <p:txBody>
          <a:bodyPr>
            <a:noAutofit/>
          </a:bodyPr>
          <a:lstStyle/>
          <a:p>
            <a:pPr eaLnBrk="1" hangingPunct="1"/>
            <a:r>
              <a:rPr lang="en-US" altLang="en-US" sz="2000" dirty="0"/>
              <a:t>Certification/Curriculum Assignment </a:t>
            </a:r>
            <a:br>
              <a:rPr lang="en-US" altLang="en-US" sz="2000" dirty="0"/>
            </a:br>
            <a:r>
              <a:rPr lang="en-US" altLang="en-US" sz="2000" dirty="0"/>
              <a:t>Policies System (CAPS)</a:t>
            </a:r>
          </a:p>
        </p:txBody>
      </p:sp>
      <p:pic>
        <p:nvPicPr>
          <p:cNvPr id="99331" name="Content Placeholder 3"/>
          <p:cNvPicPr>
            <a:picLocks noGrp="1"/>
          </p:cNvPicPr>
          <p:nvPr>
            <p:ph idx="1"/>
          </p:nvPr>
        </p:nvPicPr>
        <p:blipFill>
          <a:blip r:embed="rId3">
            <a:extLst>
              <a:ext uri="{28A0092B-C50C-407E-A947-70E740481C1C}">
                <a14:useLocalDpi xmlns:a14="http://schemas.microsoft.com/office/drawing/2010/main" val="0"/>
              </a:ext>
            </a:extLst>
          </a:blip>
          <a:srcRect l="15273" t="29227" r="56551" b="39455"/>
          <a:stretch>
            <a:fillRect/>
          </a:stretch>
        </p:blipFill>
        <p:spPr>
          <a:xfrm>
            <a:off x="824378" y="1115890"/>
            <a:ext cx="5311775" cy="3417888"/>
          </a:xfrm>
        </p:spPr>
      </p:pic>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282307" y="253219"/>
            <a:ext cx="6254750" cy="600075"/>
          </a:xfrm>
        </p:spPr>
        <p:txBody>
          <a:bodyPr/>
          <a:lstStyle/>
          <a:p>
            <a:pPr eaLnBrk="1" hangingPunct="1"/>
            <a:r>
              <a:rPr lang="en-US" altLang="en-US" sz="2800" dirty="0"/>
              <a:t>CAPS Search Results</a:t>
            </a:r>
          </a:p>
        </p:txBody>
      </p:sp>
      <p:pic>
        <p:nvPicPr>
          <p:cNvPr id="100355" name="Content Placeholder 3"/>
          <p:cNvPicPr>
            <a:picLocks noGrp="1"/>
          </p:cNvPicPr>
          <p:nvPr>
            <p:ph idx="1"/>
          </p:nvPr>
        </p:nvPicPr>
        <p:blipFill>
          <a:blip r:embed="rId3">
            <a:extLst>
              <a:ext uri="{28A0092B-C50C-407E-A947-70E740481C1C}">
                <a14:useLocalDpi xmlns:a14="http://schemas.microsoft.com/office/drawing/2010/main" val="0"/>
              </a:ext>
            </a:extLst>
          </a:blip>
          <a:srcRect l="15704" t="19537" r="56250" b="36642"/>
          <a:stretch>
            <a:fillRect/>
          </a:stretch>
        </p:blipFill>
        <p:spPr>
          <a:xfrm>
            <a:off x="373576" y="970671"/>
            <a:ext cx="5380111" cy="3540222"/>
          </a:xfrm>
        </p:spPr>
      </p:pic>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47663" y="201613"/>
            <a:ext cx="6254750" cy="3344475"/>
          </a:xfrm>
        </p:spPr>
        <p:txBody>
          <a:bodyPr/>
          <a:lstStyle/>
          <a:p>
            <a:pPr algn="ctr" eaLnBrk="1" hangingPunct="1"/>
            <a:r>
              <a:rPr lang="en-US" altLang="en-US" sz="3000" dirty="0"/>
              <a:t>Teaching Assignments &amp; HiQ</a:t>
            </a:r>
            <a:br>
              <a:rPr lang="en-US" altLang="en-US" sz="3000" dirty="0"/>
            </a:br>
            <a:r>
              <a:rPr lang="en-US" altLang="en-US" sz="3000" dirty="0"/>
              <a:t/>
            </a:r>
            <a:br>
              <a:rPr lang="en-US" altLang="en-US" sz="3000" dirty="0"/>
            </a:br>
            <a:r>
              <a:rPr lang="en-US" altLang="en-US" sz="3000" dirty="0">
                <a:latin typeface="Cooper Black" pitchFamily="18" charset="0"/>
              </a:rPr>
              <a:t>Special Cases</a:t>
            </a:r>
            <a:endParaRPr lang="en-US" altLang="en-US" dirty="0" smtClean="0"/>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21444" y="336385"/>
            <a:ext cx="5618174" cy="972080"/>
          </a:xfrm>
        </p:spPr>
        <p:txBody>
          <a:bodyPr>
            <a:normAutofit/>
          </a:bodyPr>
          <a:lstStyle/>
          <a:p>
            <a:r>
              <a:rPr lang="en-US" altLang="en-US" sz="2700" dirty="0"/>
              <a:t>Teaching Assignments and HiQ</a:t>
            </a:r>
          </a:p>
        </p:txBody>
      </p:sp>
      <p:sp>
        <p:nvSpPr>
          <p:cNvPr id="9219" name="Content Placeholder 2"/>
          <p:cNvSpPr>
            <a:spLocks noGrp="1"/>
          </p:cNvSpPr>
          <p:nvPr>
            <p:ph idx="1"/>
          </p:nvPr>
        </p:nvSpPr>
        <p:spPr>
          <a:xfrm>
            <a:off x="347504" y="1140027"/>
            <a:ext cx="6255068" cy="3188970"/>
          </a:xfrm>
        </p:spPr>
        <p:txBody>
          <a:bodyPr/>
          <a:lstStyle/>
          <a:p>
            <a:pPr marL="255478" indent="-255478" defTabSz="683909">
              <a:buFont typeface="Arial" charset="0"/>
              <a:buChar char="•"/>
              <a:defRPr/>
            </a:pPr>
            <a:r>
              <a:rPr lang="en-US" altLang="en-US" sz="1800" dirty="0"/>
              <a:t>All teachers, including</a:t>
            </a:r>
          </a:p>
          <a:p>
            <a:pPr marL="555379" lvl="1" indent="-212633" defTabSz="683909">
              <a:spcBef>
                <a:spcPts val="0"/>
              </a:spcBef>
              <a:buFont typeface="Arial" charset="0"/>
              <a:buChar char="–"/>
              <a:defRPr/>
            </a:pPr>
            <a:r>
              <a:rPr lang="en-US" altLang="en-US" b="1" dirty="0">
                <a:solidFill>
                  <a:srgbClr val="FF0066"/>
                </a:solidFill>
              </a:rPr>
              <a:t>Regular education</a:t>
            </a:r>
          </a:p>
          <a:p>
            <a:pPr marL="555379" lvl="1" indent="-212633" defTabSz="683909">
              <a:spcBef>
                <a:spcPts val="0"/>
              </a:spcBef>
              <a:buFont typeface="Arial" charset="0"/>
              <a:buChar char="–"/>
              <a:defRPr/>
            </a:pPr>
            <a:r>
              <a:rPr lang="en-US" altLang="en-US" b="1" dirty="0">
                <a:solidFill>
                  <a:srgbClr val="FF0066"/>
                </a:solidFill>
              </a:rPr>
              <a:t>Special education</a:t>
            </a:r>
          </a:p>
          <a:p>
            <a:pPr marL="555379" lvl="1" indent="-212633" defTabSz="683909">
              <a:spcBef>
                <a:spcPts val="0"/>
              </a:spcBef>
              <a:buFont typeface="Arial" charset="0"/>
              <a:buChar char="–"/>
              <a:defRPr/>
            </a:pPr>
            <a:r>
              <a:rPr lang="en-US" altLang="en-US" b="1" dirty="0">
                <a:solidFill>
                  <a:srgbClr val="FF0066"/>
                </a:solidFill>
              </a:rPr>
              <a:t>ESOL</a:t>
            </a:r>
          </a:p>
          <a:p>
            <a:pPr marL="555379" lvl="1" indent="-212633" defTabSz="683909">
              <a:spcBef>
                <a:spcPts val="0"/>
              </a:spcBef>
              <a:buFont typeface="Arial" charset="0"/>
              <a:buChar char="–"/>
              <a:defRPr/>
            </a:pPr>
            <a:r>
              <a:rPr lang="en-US" altLang="en-US" b="1" dirty="0">
                <a:solidFill>
                  <a:srgbClr val="FF0066"/>
                </a:solidFill>
              </a:rPr>
              <a:t>EIP</a:t>
            </a:r>
          </a:p>
          <a:p>
            <a:pPr marL="555379" lvl="1" indent="-212633" defTabSz="683909">
              <a:spcBef>
                <a:spcPts val="0"/>
              </a:spcBef>
              <a:buFont typeface="Arial" charset="0"/>
              <a:buChar char="–"/>
              <a:defRPr/>
            </a:pPr>
            <a:r>
              <a:rPr lang="en-US" altLang="en-US" b="1" dirty="0">
                <a:solidFill>
                  <a:srgbClr val="FF0066"/>
                </a:solidFill>
              </a:rPr>
              <a:t>REP</a:t>
            </a:r>
          </a:p>
          <a:p>
            <a:pPr marL="555379" lvl="1" indent="-212633" defTabSz="683909">
              <a:spcBef>
                <a:spcPts val="0"/>
              </a:spcBef>
              <a:buFont typeface="Arial" charset="0"/>
              <a:buChar char="–"/>
              <a:defRPr/>
            </a:pPr>
            <a:r>
              <a:rPr lang="en-US" altLang="en-US" b="1" dirty="0">
                <a:solidFill>
                  <a:srgbClr val="FF0066"/>
                </a:solidFill>
              </a:rPr>
              <a:t>Gifted</a:t>
            </a:r>
          </a:p>
          <a:p>
            <a:pPr marL="555379" lvl="1" indent="-212633" defTabSz="683909">
              <a:spcBef>
                <a:spcPts val="0"/>
              </a:spcBef>
              <a:buFont typeface="Arial" charset="0"/>
              <a:buChar char="–"/>
              <a:defRPr/>
            </a:pPr>
            <a:r>
              <a:rPr lang="en-US" altLang="en-US" b="1" dirty="0">
                <a:solidFill>
                  <a:srgbClr val="FF0066"/>
                </a:solidFill>
              </a:rPr>
              <a:t>Technical/vocational</a:t>
            </a:r>
          </a:p>
          <a:p>
            <a:pPr marL="555379" lvl="1" indent="-212633" defTabSz="683909">
              <a:spcBef>
                <a:spcPts val="0"/>
              </a:spcBef>
              <a:buFont typeface="Arial" charset="0"/>
              <a:buChar char="–"/>
              <a:defRPr/>
            </a:pPr>
            <a:r>
              <a:rPr lang="en-US" altLang="en-US" b="1" dirty="0">
                <a:solidFill>
                  <a:srgbClr val="FF0066"/>
                </a:solidFill>
              </a:rPr>
              <a:t>Health/PE</a:t>
            </a:r>
          </a:p>
          <a:p>
            <a:pPr marL="182810" indent="-457001" defTabSz="683909">
              <a:spcBef>
                <a:spcPts val="0"/>
              </a:spcBef>
              <a:buNone/>
              <a:defRPr/>
            </a:pPr>
            <a:r>
              <a:rPr lang="en-US" altLang="en-US" sz="1800" dirty="0">
                <a:solidFill>
                  <a:srgbClr val="C00000"/>
                </a:solidFill>
              </a:rPr>
              <a:t>    </a:t>
            </a:r>
            <a:r>
              <a:rPr lang="en-US" altLang="en-US" sz="1800" dirty="0"/>
              <a:t>who are teacher of record for any core academic subject must be “highly qualified”</a:t>
            </a:r>
          </a:p>
          <a:p>
            <a:pPr marL="0" indent="0" defTabSz="683909">
              <a:buNone/>
              <a:defRPr/>
            </a:pPr>
            <a:endParaRPr lang="en-US" altLang="en-US" sz="18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02404"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5C8D91C8-AFB0-4DF3-BC8C-2067BC534DFA}" type="slidenum">
              <a:rPr lang="en-US" altLang="en-US" smtClean="0">
                <a:latin typeface="Arial" pitchFamily="34" charset="0"/>
              </a:rPr>
              <a:pPr algn="ctr"/>
              <a:t>28</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28088" y="481672"/>
            <a:ext cx="6254750" cy="838200"/>
          </a:xfrm>
        </p:spPr>
        <p:txBody>
          <a:bodyPr>
            <a:normAutofit/>
          </a:bodyPr>
          <a:lstStyle/>
          <a:p>
            <a:r>
              <a:rPr lang="en-US" altLang="en-US" sz="2700" dirty="0"/>
              <a:t>Teaching Assignments and HiQ</a:t>
            </a:r>
          </a:p>
        </p:txBody>
      </p:sp>
      <p:sp>
        <p:nvSpPr>
          <p:cNvPr id="10243" name="Content Placeholder 2"/>
          <p:cNvSpPr>
            <a:spLocks noGrp="1"/>
          </p:cNvSpPr>
          <p:nvPr>
            <p:ph idx="1"/>
          </p:nvPr>
        </p:nvSpPr>
        <p:spPr>
          <a:xfrm>
            <a:off x="357188" y="1196961"/>
            <a:ext cx="6254750" cy="3532187"/>
          </a:xfrm>
        </p:spPr>
        <p:txBody>
          <a:bodyPr/>
          <a:lstStyle/>
          <a:p>
            <a:pPr marL="255478" indent="-255478" defTabSz="683909">
              <a:defRPr/>
            </a:pPr>
            <a:r>
              <a:rPr lang="en-US" sz="1600" b="1" dirty="0"/>
              <a:t>Teachers who teach core academic content in any setting, including</a:t>
            </a:r>
          </a:p>
          <a:p>
            <a:pPr marL="555379" lvl="1" indent="-212633" defTabSz="683909">
              <a:defRPr/>
            </a:pPr>
            <a:r>
              <a:rPr lang="en-US" sz="1600" b="1" dirty="0">
                <a:solidFill>
                  <a:srgbClr val="FF0066"/>
                </a:solidFill>
              </a:rPr>
              <a:t>After-school</a:t>
            </a:r>
          </a:p>
          <a:p>
            <a:pPr marL="555379" lvl="1" indent="-212633" defTabSz="683909">
              <a:defRPr/>
            </a:pPr>
            <a:r>
              <a:rPr lang="en-US" sz="1600" b="1" dirty="0">
                <a:solidFill>
                  <a:srgbClr val="FF0066"/>
                </a:solidFill>
              </a:rPr>
              <a:t>Intersession</a:t>
            </a:r>
          </a:p>
          <a:p>
            <a:pPr marL="555379" lvl="1" indent="-212633" defTabSz="683909">
              <a:defRPr/>
            </a:pPr>
            <a:r>
              <a:rPr lang="en-US" sz="1600" b="1" dirty="0">
                <a:solidFill>
                  <a:srgbClr val="FF0066"/>
                </a:solidFill>
              </a:rPr>
              <a:t>Evening-school</a:t>
            </a:r>
          </a:p>
          <a:p>
            <a:pPr marL="555379" lvl="1" indent="-212633" defTabSz="683909">
              <a:defRPr/>
            </a:pPr>
            <a:r>
              <a:rPr lang="en-US" sz="1600" b="1" dirty="0">
                <a:solidFill>
                  <a:srgbClr val="FF0066"/>
                </a:solidFill>
              </a:rPr>
              <a:t>Summer school</a:t>
            </a:r>
          </a:p>
          <a:p>
            <a:pPr marL="555379" lvl="1" indent="-212633" defTabSz="683909">
              <a:defRPr/>
            </a:pPr>
            <a:r>
              <a:rPr lang="en-US" sz="1600" b="1" dirty="0">
                <a:solidFill>
                  <a:srgbClr val="FF0066"/>
                </a:solidFill>
              </a:rPr>
              <a:t>Middle grades connection courses</a:t>
            </a:r>
          </a:p>
          <a:p>
            <a:pPr marL="555379" lvl="1" indent="-212633" defTabSz="683909">
              <a:defRPr/>
            </a:pPr>
            <a:r>
              <a:rPr lang="en-US" sz="1600" b="1" dirty="0">
                <a:solidFill>
                  <a:srgbClr val="FF0066"/>
                </a:solidFill>
              </a:rPr>
              <a:t>Advanced Placement courses</a:t>
            </a:r>
          </a:p>
          <a:p>
            <a:pPr marL="555379" lvl="1" indent="-212633" defTabSz="683909">
              <a:defRPr/>
            </a:pPr>
            <a:r>
              <a:rPr lang="en-US" sz="1600" b="1" dirty="0">
                <a:solidFill>
                  <a:srgbClr val="FF0066"/>
                </a:solidFill>
              </a:rPr>
              <a:t>International Baccalaureate programs</a:t>
            </a:r>
          </a:p>
          <a:p>
            <a:pPr marL="555379" lvl="1" indent="-212633" defTabSz="683909">
              <a:defRPr/>
            </a:pPr>
            <a:r>
              <a:rPr lang="en-US" sz="1600" b="1" dirty="0">
                <a:solidFill>
                  <a:srgbClr val="FF0066"/>
                </a:solidFill>
              </a:rPr>
              <a:t>Academic interventions as part of an RTI framework where student(s) is (are) scheduled for a segment of instruction </a:t>
            </a:r>
          </a:p>
          <a:p>
            <a:pPr marL="555379" lvl="1" indent="-212633" defTabSz="683909">
              <a:defRPr/>
            </a:pPr>
            <a:r>
              <a:rPr lang="en-US" sz="1600" b="1" dirty="0">
                <a:solidFill>
                  <a:srgbClr val="FF0066"/>
                </a:solidFill>
              </a:rPr>
              <a:t>Credit-recovery programs</a:t>
            </a:r>
          </a:p>
          <a:p>
            <a:pPr marL="0" indent="0" defTabSz="683909">
              <a:buNone/>
              <a:defRPr/>
            </a:pPr>
            <a:r>
              <a:rPr lang="en-US" b="1" dirty="0"/>
              <a:t>      must meet </a:t>
            </a:r>
            <a:r>
              <a:rPr lang="en-US" b="1" dirty="0" err="1"/>
              <a:t>HiQ</a:t>
            </a:r>
            <a:r>
              <a:rPr lang="en-US" b="1" dirty="0"/>
              <a:t> requirements.</a:t>
            </a:r>
          </a:p>
          <a:p>
            <a:pPr marL="0" indent="0" defTabSz="683909">
              <a:spcBef>
                <a:spcPts val="600"/>
              </a:spcBef>
              <a:buNone/>
              <a:defRPr/>
            </a:pPr>
            <a:endParaRPr lang="en-US" altLang="en-US" sz="17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03428"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4E5132E7-ED05-4569-9D1C-E702D14B1C14}" type="slidenum">
              <a:rPr lang="en-US" altLang="en-US" smtClean="0">
                <a:latin typeface="Arial" pitchFamily="34" charset="0"/>
              </a:rPr>
              <a:pPr algn="ctr"/>
              <a:t>29</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47663" y="90488"/>
            <a:ext cx="6254750" cy="838200"/>
          </a:xfrm>
        </p:spPr>
        <p:txBody>
          <a:bodyPr/>
          <a:lstStyle/>
          <a:p>
            <a:pPr eaLnBrk="1" hangingPunct="1"/>
            <a:r>
              <a:rPr lang="en-US" altLang="en-US" smtClean="0"/>
              <a:t>Title II, Part A</a:t>
            </a:r>
          </a:p>
        </p:txBody>
      </p:sp>
      <p:sp>
        <p:nvSpPr>
          <p:cNvPr id="77827" name="Content Placeholder 2"/>
          <p:cNvSpPr>
            <a:spLocks noGrp="1"/>
          </p:cNvSpPr>
          <p:nvPr>
            <p:ph idx="1"/>
          </p:nvPr>
        </p:nvSpPr>
        <p:spPr>
          <a:xfrm>
            <a:off x="347663" y="822326"/>
            <a:ext cx="6254750" cy="3540125"/>
          </a:xfrm>
        </p:spPr>
        <p:txBody>
          <a:bodyPr/>
          <a:lstStyle/>
          <a:p>
            <a:pPr marL="0" indent="0">
              <a:buNone/>
            </a:pPr>
            <a:r>
              <a:rPr lang="en-US" altLang="en-US" sz="1800" dirty="0"/>
              <a:t>SEC. 2101. PURPOSE.</a:t>
            </a:r>
          </a:p>
          <a:p>
            <a:pPr marL="0" indent="0">
              <a:buNone/>
            </a:pPr>
            <a:r>
              <a:rPr lang="en-US" altLang="en-US" sz="1800" dirty="0"/>
              <a:t>The purpose of this part is to provide grants to State educational agencies, local educational agencies, State agencies for higher education, and eligible partnerships in order to — </a:t>
            </a:r>
          </a:p>
          <a:p>
            <a:pPr marL="0" indent="0">
              <a:buNone/>
            </a:pPr>
            <a:r>
              <a:rPr lang="en-US" altLang="en-US" sz="1800" dirty="0"/>
              <a:t>(1) </a:t>
            </a:r>
            <a:r>
              <a:rPr lang="en-US" altLang="en-US" sz="1800" u="sng" dirty="0"/>
              <a:t>increase student academic achievement </a:t>
            </a:r>
            <a:r>
              <a:rPr lang="en-US" altLang="en-US" sz="1800" dirty="0"/>
              <a:t>through strategies such as </a:t>
            </a:r>
            <a:r>
              <a:rPr lang="en-US" altLang="en-US" sz="1800" u="sng" dirty="0"/>
              <a:t>improving teacher and principal quality and increasing the number of highly qualified teachers</a:t>
            </a:r>
            <a:r>
              <a:rPr lang="en-US" altLang="en-US" sz="1800" dirty="0"/>
              <a:t> in the classroom and highly qualified principals and assistant principals in schools; and</a:t>
            </a:r>
          </a:p>
          <a:p>
            <a:pPr marL="0" indent="0">
              <a:buNone/>
            </a:pPr>
            <a:r>
              <a:rPr lang="en-US" altLang="en-US" sz="1800" dirty="0"/>
              <a:t>(2) </a:t>
            </a:r>
            <a:r>
              <a:rPr lang="en-US" altLang="en-US" sz="1800" u="sng" dirty="0"/>
              <a:t>hold local educational agencies and schools accountable for improvements </a:t>
            </a:r>
            <a:r>
              <a:rPr lang="en-US" altLang="en-US" sz="1800" dirty="0"/>
              <a:t>in student academic achievement</a:t>
            </a:r>
            <a:r>
              <a:rPr lang="en-US" altLang="en-US" dirty="0" smtClean="0"/>
              <a:t>.</a:t>
            </a:r>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241020" y="294182"/>
            <a:ext cx="5336820" cy="972080"/>
          </a:xfrm>
        </p:spPr>
        <p:txBody>
          <a:bodyPr>
            <a:normAutofit/>
          </a:bodyPr>
          <a:lstStyle/>
          <a:p>
            <a:r>
              <a:rPr lang="en-US" altLang="en-US" sz="2700" dirty="0"/>
              <a:t>Teaching Assignments and HiQ</a:t>
            </a:r>
          </a:p>
        </p:txBody>
      </p:sp>
      <p:sp>
        <p:nvSpPr>
          <p:cNvPr id="3" name="Content Placeholder 2"/>
          <p:cNvSpPr>
            <a:spLocks noGrp="1"/>
          </p:cNvSpPr>
          <p:nvPr>
            <p:ph idx="1"/>
          </p:nvPr>
        </p:nvSpPr>
        <p:spPr>
          <a:xfrm>
            <a:off x="347504" y="1095423"/>
            <a:ext cx="6255068" cy="3188970"/>
          </a:xfrm>
        </p:spPr>
        <p:txBody>
          <a:bodyPr/>
          <a:lstStyle/>
          <a:p>
            <a:pPr marL="255478" indent="-255478" defTabSz="683909">
              <a:defRPr/>
            </a:pPr>
            <a:r>
              <a:rPr lang="en-US" sz="1800" b="1" dirty="0">
                <a:solidFill>
                  <a:srgbClr val="FF0066"/>
                </a:solidFill>
              </a:rPr>
              <a:t>Teachers in Pre-K Programs</a:t>
            </a:r>
            <a:r>
              <a:rPr lang="en-US" sz="1800" dirty="0"/>
              <a:t>, including preschool special education programs are not required to meet Title II, Part A </a:t>
            </a:r>
            <a:r>
              <a:rPr lang="en-US" sz="1800" dirty="0" err="1"/>
              <a:t>HiQ</a:t>
            </a:r>
            <a:r>
              <a:rPr lang="en-US" sz="1800" dirty="0"/>
              <a:t> requirements.</a:t>
            </a:r>
          </a:p>
          <a:p>
            <a:pPr marL="255478" indent="-255478" defTabSz="683909">
              <a:buFont typeface="Arial" charset="0"/>
              <a:buChar char="•"/>
              <a:defRPr/>
            </a:pPr>
            <a:r>
              <a:rPr lang="en-US" sz="1800" b="1" dirty="0">
                <a:solidFill>
                  <a:srgbClr val="FF0066"/>
                </a:solidFill>
              </a:rPr>
              <a:t>Teachers in Hospital/Homebound Programs</a:t>
            </a:r>
          </a:p>
          <a:p>
            <a:pPr marL="555379" lvl="1" indent="-212633" defTabSz="683909">
              <a:defRPr/>
            </a:pPr>
            <a:r>
              <a:rPr lang="en-US" dirty="0"/>
              <a:t>Not required to meet </a:t>
            </a:r>
            <a:r>
              <a:rPr lang="en-US" dirty="0" err="1"/>
              <a:t>HiQ</a:t>
            </a:r>
            <a:r>
              <a:rPr lang="en-US" dirty="0"/>
              <a:t> requirements if students are not absent from school 20 or more consecutive school days</a:t>
            </a:r>
          </a:p>
          <a:p>
            <a:pPr marL="555379" lvl="1" indent="-212633" defTabSz="683909">
              <a:defRPr/>
            </a:pPr>
            <a:r>
              <a:rPr lang="en-US" dirty="0"/>
              <a:t>If student absent from school 20 or more consecutive school days, a “highly qualified” teacher must be identified for core academic subjects as teacher of record and must supervise content instruction through a collaborative model.</a:t>
            </a:r>
          </a:p>
          <a:p>
            <a:pPr marL="555379" lvl="1" indent="-212633" defTabSz="683909">
              <a:defRPr/>
            </a:pPr>
            <a:endParaRPr lang="en-US"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04452"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68BBD253-1325-4177-8320-7AAC5D1CE180}" type="slidenum">
              <a:rPr lang="en-US" altLang="en-US" smtClean="0">
                <a:latin typeface="Arial" pitchFamily="34" charset="0"/>
              </a:rPr>
              <a:pPr algn="ctr"/>
              <a:t>30</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98816" y="357486"/>
            <a:ext cx="5371990" cy="972080"/>
          </a:xfrm>
        </p:spPr>
        <p:txBody>
          <a:bodyPr>
            <a:normAutofit/>
          </a:bodyPr>
          <a:lstStyle/>
          <a:p>
            <a:r>
              <a:rPr lang="en-US" altLang="en-US" sz="2700" dirty="0"/>
              <a:t>Teaching Assignments and HiQ</a:t>
            </a:r>
          </a:p>
        </p:txBody>
      </p:sp>
      <p:sp>
        <p:nvSpPr>
          <p:cNvPr id="12291" name="Content Placeholder 2"/>
          <p:cNvSpPr>
            <a:spLocks noGrp="1"/>
          </p:cNvSpPr>
          <p:nvPr>
            <p:ph idx="1"/>
          </p:nvPr>
        </p:nvSpPr>
        <p:spPr>
          <a:xfrm>
            <a:off x="347663" y="1189165"/>
            <a:ext cx="6254750" cy="3187700"/>
          </a:xfrm>
        </p:spPr>
        <p:txBody>
          <a:bodyPr/>
          <a:lstStyle/>
          <a:p>
            <a:pPr marL="255478" indent="-255478" defTabSz="683909">
              <a:defRPr/>
            </a:pPr>
            <a:r>
              <a:rPr lang="en-US" sz="1600" b="1" dirty="0">
                <a:solidFill>
                  <a:srgbClr val="FF0066"/>
                </a:solidFill>
              </a:rPr>
              <a:t>Teachers in alternative schools and G-NETS programs</a:t>
            </a:r>
          </a:p>
          <a:p>
            <a:pPr marL="555379" lvl="1" indent="-212633" defTabSz="683909">
              <a:defRPr/>
            </a:pPr>
            <a:r>
              <a:rPr lang="en-US" sz="1600" dirty="0"/>
              <a:t>Teacher of Record for content</a:t>
            </a:r>
          </a:p>
          <a:p>
            <a:pPr marL="853700" lvl="2" indent="-169797" defTabSz="683909">
              <a:defRPr/>
            </a:pPr>
            <a:r>
              <a:rPr lang="en-US" sz="1600" dirty="0"/>
              <a:t>Must meet </a:t>
            </a:r>
            <a:r>
              <a:rPr lang="en-US" sz="1600" dirty="0" err="1"/>
              <a:t>HiQ</a:t>
            </a:r>
            <a:r>
              <a:rPr lang="en-US" sz="1600" dirty="0"/>
              <a:t> requirements for content area and grade level(s)</a:t>
            </a:r>
          </a:p>
          <a:p>
            <a:pPr marL="853700" lvl="2" indent="-169797" algn="ctr" defTabSz="683909">
              <a:buNone/>
              <a:defRPr/>
            </a:pPr>
            <a:r>
              <a:rPr lang="en-US" sz="1600" b="1" dirty="0">
                <a:solidFill>
                  <a:schemeClr val="accent2">
                    <a:lumMod val="50000"/>
                  </a:schemeClr>
                </a:solidFill>
              </a:rPr>
              <a:t>OR</a:t>
            </a:r>
          </a:p>
          <a:p>
            <a:pPr marL="853700" lvl="2" indent="-169797" defTabSz="683909">
              <a:defRPr/>
            </a:pPr>
            <a:r>
              <a:rPr lang="en-US" sz="1600" dirty="0"/>
              <a:t>Participate in meaningful consultation with the highly qualified home school teacher – Consultative Model</a:t>
            </a:r>
          </a:p>
          <a:p>
            <a:pPr marL="1196447" lvl="3" indent="-169797" defTabSz="683909">
              <a:defRPr/>
            </a:pPr>
            <a:r>
              <a:rPr lang="en-US" sz="1600" dirty="0"/>
              <a:t>Minimum of two consultations per month</a:t>
            </a:r>
          </a:p>
          <a:p>
            <a:pPr marL="1196447" lvl="3" indent="-169797" defTabSz="683909">
              <a:defRPr/>
            </a:pPr>
            <a:r>
              <a:rPr lang="en-US" sz="1600" dirty="0"/>
              <a:t>Consultations documented on Alternative Education/G-NETS Conference Record form (</a:t>
            </a:r>
            <a:r>
              <a:rPr lang="en-US" sz="1600" i="1" dirty="0"/>
              <a:t>Title II, Part A Website</a:t>
            </a:r>
            <a:r>
              <a:rPr lang="en-US" sz="1600" dirty="0"/>
              <a:t>)</a:t>
            </a:r>
          </a:p>
          <a:p>
            <a:pPr marL="555379" lvl="1" indent="-212633" defTabSz="683909">
              <a:defRPr/>
            </a:pPr>
            <a:r>
              <a:rPr lang="en-US" sz="1600" dirty="0"/>
              <a:t>Facilitator of technology-based programs</a:t>
            </a:r>
          </a:p>
          <a:p>
            <a:pPr marL="0" indent="0" defTabSz="683909">
              <a:spcBef>
                <a:spcPts val="600"/>
              </a:spcBef>
              <a:buNone/>
              <a:defRPr/>
            </a:pPr>
            <a:endParaRPr lang="en-US" altLang="en-US" sz="17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05476"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217D754E-8136-43C6-A791-7D1B518351BE}" type="slidenum">
              <a:rPr lang="en-US" altLang="en-US" smtClean="0">
                <a:latin typeface="Arial" pitchFamily="34" charset="0"/>
              </a:rPr>
              <a:pPr algn="ctr"/>
              <a:t>31</a:t>
            </a:fld>
            <a:endParaRPr lang="en-US" altLang="en-US" smtClean="0">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340629" y="633046"/>
            <a:ext cx="6254750" cy="838200"/>
          </a:xfrm>
        </p:spPr>
        <p:txBody>
          <a:bodyPr>
            <a:normAutofit/>
          </a:bodyPr>
          <a:lstStyle/>
          <a:p>
            <a:r>
              <a:rPr lang="en-US" altLang="en-US" sz="2700" dirty="0"/>
              <a:t>Teaching Assignments and HiQ</a:t>
            </a:r>
          </a:p>
        </p:txBody>
      </p:sp>
      <p:sp>
        <p:nvSpPr>
          <p:cNvPr id="6" name="Content Placeholder 5"/>
          <p:cNvSpPr>
            <a:spLocks noGrp="1"/>
          </p:cNvSpPr>
          <p:nvPr>
            <p:ph idx="1"/>
          </p:nvPr>
        </p:nvSpPr>
        <p:spPr>
          <a:xfrm>
            <a:off x="321579" y="1492815"/>
            <a:ext cx="6254750" cy="1524708"/>
          </a:xfrm>
        </p:spPr>
        <p:txBody>
          <a:bodyPr/>
          <a:lstStyle/>
          <a:p>
            <a:pPr marL="255478" indent="-255478" defTabSz="683909">
              <a:defRPr/>
            </a:pPr>
            <a:r>
              <a:rPr lang="en-US" sz="1800" b="1" dirty="0">
                <a:solidFill>
                  <a:srgbClr val="FF0066"/>
                </a:solidFill>
              </a:rPr>
              <a:t>Long-term (20 or more consecutive days) substitute teachers </a:t>
            </a:r>
            <a:r>
              <a:rPr lang="en-US" sz="1800" dirty="0"/>
              <a:t>are not “</a:t>
            </a:r>
            <a:r>
              <a:rPr lang="en-US" sz="1800" dirty="0" err="1"/>
              <a:t>HiQ</a:t>
            </a:r>
            <a:r>
              <a:rPr lang="en-US" sz="1800" dirty="0"/>
              <a:t>” unless they are certified in Georgia in the field in which they are teaching OR hold a Certificate of Eligibility in the field in which they are assigned as a substitute to be considered “highly qualified.” </a:t>
            </a:r>
          </a:p>
          <a:p>
            <a:pPr marL="0" indent="0" defTabSz="683909">
              <a:buNone/>
              <a:defRPr/>
            </a:pPr>
            <a:endParaRPr lang="en-US"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06500" name="Slide Number Placeholder 7"/>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1F5812AA-7950-4081-9DA9-6B9D675A7236}" type="slidenum">
              <a:rPr lang="en-US" altLang="en-US" smtClean="0">
                <a:latin typeface="Arial" pitchFamily="34" charset="0"/>
              </a:rPr>
              <a:pPr algn="ctr"/>
              <a:t>32</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dirty="0" smtClean="0">
                <a:solidFill>
                  <a:srgbClr val="FF0066"/>
                </a:solidFill>
              </a:rPr>
              <a:t>Am I Highly Qualified?</a:t>
            </a:r>
          </a:p>
        </p:txBody>
      </p:sp>
      <p:sp>
        <p:nvSpPr>
          <p:cNvPr id="13315" name="Content Placeholder 2"/>
          <p:cNvSpPr>
            <a:spLocks noGrp="1"/>
          </p:cNvSpPr>
          <p:nvPr>
            <p:ph idx="1"/>
          </p:nvPr>
        </p:nvSpPr>
        <p:spPr/>
        <p:txBody>
          <a:bodyPr/>
          <a:lstStyle/>
          <a:p>
            <a:pPr marL="255478" indent="-255478" defTabSz="683909">
              <a:buFont typeface="Arial" charset="0"/>
              <a:buChar char="•"/>
              <a:defRPr/>
            </a:pPr>
            <a:r>
              <a:rPr lang="en-US" altLang="en-US" b="1" dirty="0"/>
              <a:t>Consider the following </a:t>
            </a:r>
            <a:r>
              <a:rPr lang="en-US" altLang="en-US" b="1" dirty="0" smtClean="0"/>
              <a:t>scenarios</a:t>
            </a:r>
            <a:endParaRPr lang="en-US" altLang="en-US" b="1" dirty="0"/>
          </a:p>
          <a:p>
            <a:pPr marL="555379" lvl="1" indent="-212633" defTabSz="683909">
              <a:buFont typeface="Arial" charset="0"/>
              <a:buChar char="•"/>
              <a:defRPr/>
            </a:pPr>
            <a:r>
              <a:rPr lang="en-US" altLang="en-US" b="1" dirty="0"/>
              <a:t>Certification </a:t>
            </a:r>
          </a:p>
          <a:p>
            <a:pPr marL="555379" lvl="1" indent="-212633" defTabSz="683909">
              <a:buFont typeface="Arial" charset="0"/>
              <a:buChar char="•"/>
              <a:defRPr/>
            </a:pPr>
            <a:r>
              <a:rPr lang="en-US" altLang="en-US" b="1" dirty="0" smtClean="0"/>
              <a:t>Teaching </a:t>
            </a:r>
            <a:r>
              <a:rPr lang="en-US" altLang="en-US" b="1" dirty="0"/>
              <a:t>Assignment</a:t>
            </a:r>
          </a:p>
          <a:p>
            <a:pPr marL="457001" lvl="1" indent="0" defTabSz="683909">
              <a:buNone/>
              <a:defRPr/>
            </a:pPr>
            <a:endParaRPr lang="en-US" altLang="en-US" b="1" dirty="0"/>
          </a:p>
          <a:p>
            <a:pPr marL="255478" indent="-255478" defTabSz="683909">
              <a:buFont typeface="Arial" charset="0"/>
              <a:buChar char="•"/>
              <a:defRPr/>
            </a:pPr>
            <a:r>
              <a:rPr lang="en-US" altLang="en-US" b="1" dirty="0"/>
              <a:t>Is the teacher highly qualified for the teaching assignment?</a:t>
            </a:r>
          </a:p>
          <a:p>
            <a:pPr marL="555379" lvl="1" indent="-212633" defTabSz="683909">
              <a:buFont typeface="Arial" charset="0"/>
              <a:buChar char="•"/>
              <a:defRPr/>
            </a:pPr>
            <a:r>
              <a:rPr lang="en-US" altLang="en-US" b="1" dirty="0"/>
              <a:t>Why or Why not?</a:t>
            </a:r>
            <a:endParaRPr lang="en-US" altLang="en-US" dirty="0"/>
          </a:p>
          <a:p>
            <a:pPr marL="0" indent="0" defTabSz="683909">
              <a:buNone/>
              <a:defRPr/>
            </a:pPr>
            <a:endParaRPr lang="en-US" altLang="en-US" sz="18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07524"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AB2C47FA-F576-4539-B004-DF3D5D7408D0}" type="slidenum">
              <a:rPr lang="en-US" altLang="en-US" smtClean="0">
                <a:latin typeface="Arial" pitchFamily="34" charset="0"/>
              </a:rPr>
              <a:pPr algn="ctr"/>
              <a:t>33</a:t>
            </a:fld>
            <a:endParaRPr lang="en-US" altLang="en-US" smtClean="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dirty="0" smtClean="0">
                <a:solidFill>
                  <a:srgbClr val="FF0066"/>
                </a:solidFill>
              </a:rPr>
              <a:t>Am I Highly Qualified?</a:t>
            </a:r>
          </a:p>
        </p:txBody>
      </p:sp>
      <p:sp>
        <p:nvSpPr>
          <p:cNvPr id="13315" name="Content Placeholder 2"/>
          <p:cNvSpPr>
            <a:spLocks noGrp="1"/>
          </p:cNvSpPr>
          <p:nvPr>
            <p:ph idx="1"/>
          </p:nvPr>
        </p:nvSpPr>
        <p:spPr/>
        <p:txBody>
          <a:bodyPr>
            <a:normAutofit/>
          </a:bodyPr>
          <a:lstStyle/>
          <a:p>
            <a:pPr marL="255478" indent="-255478" algn="ctr" defTabSz="683909">
              <a:buNone/>
              <a:defRPr/>
            </a:pPr>
            <a:r>
              <a:rPr lang="en-US" altLang="en-US" b="1" dirty="0"/>
              <a:t>Elementary School</a:t>
            </a:r>
          </a:p>
          <a:p>
            <a:pPr marL="255478" indent="-255478" defTabSz="683909">
              <a:buFont typeface="Arial" charset="0"/>
              <a:buChar char="•"/>
              <a:defRPr/>
            </a:pPr>
            <a:r>
              <a:rPr lang="en-US" altLang="en-US" sz="2000" b="1" dirty="0"/>
              <a:t>Certification:  </a:t>
            </a:r>
            <a:r>
              <a:rPr lang="en-US" altLang="en-US" sz="2000" dirty="0"/>
              <a:t>SRT-4</a:t>
            </a:r>
          </a:p>
          <a:p>
            <a:pPr lvl="1">
              <a:buFont typeface="Courier New" panose="02070309020205020404" pitchFamily="49" charset="0"/>
              <a:buChar char="o"/>
            </a:pPr>
            <a:r>
              <a:rPr lang="en-US" dirty="0" smtClean="0"/>
              <a:t>Special </a:t>
            </a:r>
            <a:r>
              <a:rPr lang="en-US" dirty="0"/>
              <a:t>Education General Curriculum </a:t>
            </a:r>
          </a:p>
          <a:p>
            <a:endParaRPr lang="en-US" sz="2400" dirty="0"/>
          </a:p>
          <a:p>
            <a:pPr defTabSz="683909">
              <a:defRPr/>
            </a:pPr>
            <a:r>
              <a:rPr lang="en-US" altLang="en-US" sz="2000" b="1" dirty="0"/>
              <a:t>Teaching Assignment </a:t>
            </a:r>
          </a:p>
          <a:p>
            <a:pPr lvl="1">
              <a:buFont typeface="Courier New" panose="02070309020205020404" pitchFamily="49" charset="0"/>
              <a:buChar char="o"/>
            </a:pPr>
            <a:r>
              <a:rPr lang="en-US" dirty="0" smtClean="0"/>
              <a:t>Inclusion </a:t>
            </a:r>
            <a:r>
              <a:rPr lang="en-US" dirty="0"/>
              <a:t>in Fourth Grade Math, 2 </a:t>
            </a:r>
            <a:r>
              <a:rPr lang="en-US" dirty="0" smtClean="0"/>
              <a:t>periods</a:t>
            </a:r>
          </a:p>
          <a:p>
            <a:pPr lvl="1">
              <a:buFont typeface="Courier New" panose="02070309020205020404" pitchFamily="49" charset="0"/>
              <a:buChar char="o"/>
            </a:pPr>
            <a:r>
              <a:rPr lang="en-US" dirty="0" smtClean="0"/>
              <a:t>Inclusion </a:t>
            </a:r>
            <a:r>
              <a:rPr lang="en-US" dirty="0"/>
              <a:t>in First Grade Reading, 2 </a:t>
            </a:r>
            <a:r>
              <a:rPr lang="en-US" dirty="0" smtClean="0"/>
              <a:t>periods</a:t>
            </a:r>
          </a:p>
          <a:p>
            <a:pPr lvl="1">
              <a:buFont typeface="Courier New" panose="02070309020205020404" pitchFamily="49" charset="0"/>
              <a:buChar char="o"/>
            </a:pPr>
            <a:r>
              <a:rPr lang="en-US" dirty="0" smtClean="0"/>
              <a:t> Resource </a:t>
            </a:r>
            <a:r>
              <a:rPr lang="en-US" dirty="0"/>
              <a:t>Reading, 1 period – students also receiving reading in the regular classroom </a:t>
            </a:r>
          </a:p>
          <a:p>
            <a:endParaRPr lang="en-US" sz="2400" dirty="0"/>
          </a:p>
          <a:p>
            <a:pPr lvl="1" defTabSz="683909">
              <a:buFont typeface="Courier New" panose="02070309020205020404" pitchFamily="49" charset="0"/>
              <a:buChar char="o"/>
              <a:defRPr/>
            </a:pPr>
            <a:endParaRPr lang="en-US" altLang="en-US" sz="800" dirty="0"/>
          </a:p>
          <a:p>
            <a:pPr marL="0" indent="0" defTabSz="683909">
              <a:buNone/>
              <a:defRPr/>
            </a:pPr>
            <a:endParaRPr lang="en-US" altLang="en-US" sz="18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08548"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564CCB41-DECD-48F6-BED2-E316CC8A8B9D}" type="slidenum">
              <a:rPr lang="en-US" altLang="en-US" smtClean="0">
                <a:latin typeface="Arial" pitchFamily="34" charset="0"/>
              </a:rPr>
              <a:pPr algn="ctr"/>
              <a:t>34</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dirty="0" smtClean="0">
                <a:solidFill>
                  <a:srgbClr val="FF0066"/>
                </a:solidFill>
              </a:rPr>
              <a:t>Am I Highly Qualified?</a:t>
            </a:r>
          </a:p>
        </p:txBody>
      </p:sp>
      <p:sp>
        <p:nvSpPr>
          <p:cNvPr id="13315" name="Content Placeholder 2"/>
          <p:cNvSpPr>
            <a:spLocks noGrp="1"/>
          </p:cNvSpPr>
          <p:nvPr>
            <p:ph idx="1"/>
          </p:nvPr>
        </p:nvSpPr>
        <p:spPr/>
        <p:txBody>
          <a:bodyPr/>
          <a:lstStyle/>
          <a:p>
            <a:pPr marL="255478" indent="-255478" algn="ctr" defTabSz="683909">
              <a:buNone/>
              <a:defRPr/>
            </a:pPr>
            <a:r>
              <a:rPr lang="en-US" altLang="en-US" b="1" dirty="0"/>
              <a:t>Elementary School</a:t>
            </a:r>
          </a:p>
          <a:p>
            <a:r>
              <a:rPr lang="en-US" sz="2000" b="1" dirty="0"/>
              <a:t>Certification: </a:t>
            </a:r>
            <a:r>
              <a:rPr lang="en-US" sz="2000" dirty="0"/>
              <a:t>INT4 </a:t>
            </a:r>
          </a:p>
          <a:p>
            <a:pPr lvl="1">
              <a:buFont typeface="Courier New" panose="02070309020205020404" pitchFamily="49" charset="0"/>
              <a:buChar char="o"/>
            </a:pPr>
            <a:r>
              <a:rPr lang="en-US" dirty="0" smtClean="0"/>
              <a:t>General </a:t>
            </a:r>
            <a:r>
              <a:rPr lang="en-US" dirty="0"/>
              <a:t>Curriculum P-12, Consultative </a:t>
            </a:r>
            <a:endParaRPr lang="en-US" dirty="0" smtClean="0"/>
          </a:p>
          <a:p>
            <a:pPr lvl="1">
              <a:buFont typeface="Courier New" panose="02070309020205020404" pitchFamily="49" charset="0"/>
              <a:buChar char="o"/>
            </a:pPr>
            <a:r>
              <a:rPr lang="en-US" dirty="0" smtClean="0"/>
              <a:t>Sped </a:t>
            </a:r>
            <a:r>
              <a:rPr lang="en-US" dirty="0"/>
              <a:t>Language Arts, 4-8 </a:t>
            </a:r>
            <a:endParaRPr lang="en-US" dirty="0" smtClean="0"/>
          </a:p>
          <a:p>
            <a:pPr lvl="1">
              <a:buFont typeface="Courier New" panose="02070309020205020404" pitchFamily="49" charset="0"/>
              <a:buChar char="o"/>
            </a:pPr>
            <a:r>
              <a:rPr lang="en-US" dirty="0" smtClean="0"/>
              <a:t>Sped </a:t>
            </a:r>
            <a:r>
              <a:rPr lang="en-US" dirty="0"/>
              <a:t>Social Science, 4-8 </a:t>
            </a:r>
            <a:endParaRPr lang="en-US" dirty="0" smtClean="0"/>
          </a:p>
          <a:p>
            <a:pPr lvl="1">
              <a:buFont typeface="Courier New" panose="02070309020205020404" pitchFamily="49" charset="0"/>
              <a:buChar char="o"/>
            </a:pPr>
            <a:r>
              <a:rPr lang="en-US" dirty="0" smtClean="0"/>
              <a:t>Reading </a:t>
            </a:r>
            <a:r>
              <a:rPr lang="en-US" dirty="0"/>
              <a:t>Endorsement 4-8 </a:t>
            </a:r>
          </a:p>
          <a:p>
            <a:endParaRPr lang="en-US" sz="1400" dirty="0"/>
          </a:p>
          <a:p>
            <a:r>
              <a:rPr lang="en-US" sz="2000" b="1" dirty="0"/>
              <a:t>Teaching Assignment </a:t>
            </a:r>
            <a:endParaRPr lang="en-US" sz="2000" dirty="0"/>
          </a:p>
          <a:p>
            <a:pPr lvl="1">
              <a:buFont typeface="Courier New" panose="02070309020205020404" pitchFamily="49" charset="0"/>
              <a:buChar char="o"/>
            </a:pPr>
            <a:r>
              <a:rPr lang="en-US" dirty="0" smtClean="0"/>
              <a:t>Fifth </a:t>
            </a:r>
            <a:r>
              <a:rPr lang="en-US" dirty="0"/>
              <a:t>Grade Sped Language Arts – three periods </a:t>
            </a:r>
            <a:endParaRPr lang="en-US" dirty="0" smtClean="0"/>
          </a:p>
          <a:p>
            <a:pPr lvl="1">
              <a:buFont typeface="Courier New" panose="02070309020205020404" pitchFamily="49" charset="0"/>
              <a:buChar char="o"/>
            </a:pPr>
            <a:r>
              <a:rPr lang="en-US" dirty="0" smtClean="0"/>
              <a:t>Fifth </a:t>
            </a:r>
            <a:r>
              <a:rPr lang="en-US" dirty="0"/>
              <a:t>Grade Sped Reading – two periods </a:t>
            </a:r>
          </a:p>
          <a:p>
            <a:pPr marL="255478" indent="-255478" defTabSz="683909">
              <a:buFont typeface="Arial" charset="0"/>
              <a:buChar char="•"/>
              <a:defRPr/>
            </a:pPr>
            <a:endParaRPr lang="en-US" altLang="en-US" sz="1800" dirty="0"/>
          </a:p>
          <a:p>
            <a:pPr marL="0" indent="0" defTabSz="683909">
              <a:buNone/>
              <a:defRPr/>
            </a:pPr>
            <a:endParaRPr lang="en-US" altLang="en-US" sz="18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09572"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38B69616-8C9F-42C8-9DCD-52EC8AC8E6DF}" type="slidenum">
              <a:rPr lang="en-US" altLang="en-US" smtClean="0">
                <a:latin typeface="Arial" pitchFamily="34" charset="0"/>
              </a:rPr>
              <a:pPr algn="ctr"/>
              <a:t>35</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dirty="0" smtClean="0">
                <a:solidFill>
                  <a:srgbClr val="FF0066"/>
                </a:solidFill>
              </a:rPr>
              <a:t>Am I Highly Qualified?</a:t>
            </a:r>
          </a:p>
        </p:txBody>
      </p:sp>
      <p:sp>
        <p:nvSpPr>
          <p:cNvPr id="13315" name="Content Placeholder 2"/>
          <p:cNvSpPr>
            <a:spLocks noGrp="1"/>
          </p:cNvSpPr>
          <p:nvPr>
            <p:ph idx="1"/>
          </p:nvPr>
        </p:nvSpPr>
        <p:spPr>
          <a:xfrm>
            <a:off x="347504" y="1039668"/>
            <a:ext cx="6255068" cy="3188970"/>
          </a:xfrm>
        </p:spPr>
        <p:txBody>
          <a:bodyPr>
            <a:normAutofit fontScale="70000" lnSpcReduction="20000"/>
          </a:bodyPr>
          <a:lstStyle/>
          <a:p>
            <a:pPr marL="255478" indent="-255478" algn="ctr" defTabSz="683909">
              <a:buNone/>
              <a:defRPr/>
            </a:pPr>
            <a:r>
              <a:rPr lang="en-US" altLang="en-US" sz="3400" b="1" dirty="0"/>
              <a:t>Middle School</a:t>
            </a:r>
          </a:p>
          <a:p>
            <a:pPr marL="255478" indent="-255478" defTabSz="683909">
              <a:buFont typeface="Arial" charset="0"/>
              <a:buChar char="•"/>
              <a:defRPr/>
            </a:pPr>
            <a:endParaRPr lang="en-US" altLang="en-US" sz="3600" b="1" dirty="0"/>
          </a:p>
          <a:p>
            <a:pPr marL="255478" indent="-255478" defTabSz="683909">
              <a:buFont typeface="Arial" charset="0"/>
              <a:buChar char="•"/>
              <a:defRPr/>
            </a:pPr>
            <a:r>
              <a:rPr lang="en-US" altLang="en-US" sz="2900" b="1" dirty="0"/>
              <a:t>Certification: SRT-5</a:t>
            </a:r>
          </a:p>
          <a:p>
            <a:pPr lvl="1">
              <a:buFont typeface="Courier New" panose="02070309020205020404" pitchFamily="49" charset="0"/>
              <a:buChar char="o"/>
            </a:pPr>
            <a:r>
              <a:rPr lang="en-US" sz="2600" dirty="0"/>
              <a:t>General Curriculum P-12, Consultative </a:t>
            </a:r>
          </a:p>
          <a:p>
            <a:pPr lvl="1">
              <a:buFont typeface="Courier New" panose="02070309020205020404" pitchFamily="49" charset="0"/>
              <a:buChar char="o"/>
            </a:pPr>
            <a:r>
              <a:rPr lang="en-US" sz="2600" dirty="0"/>
              <a:t>Early Childhood (P-5) </a:t>
            </a:r>
          </a:p>
          <a:p>
            <a:pPr lvl="1">
              <a:buFont typeface="Courier New" panose="02070309020205020404" pitchFamily="49" charset="0"/>
              <a:buChar char="o"/>
            </a:pPr>
            <a:r>
              <a:rPr lang="en-US" sz="2600" dirty="0"/>
              <a:t>Middle Grades (4-8) </a:t>
            </a:r>
          </a:p>
          <a:p>
            <a:pPr lvl="1">
              <a:buFont typeface="Courier New" panose="02070309020205020404" pitchFamily="49" charset="0"/>
              <a:buChar char="o"/>
            </a:pPr>
            <a:r>
              <a:rPr lang="en-US" sz="2600" dirty="0"/>
              <a:t>Middle Grades Science (4-8) </a:t>
            </a:r>
          </a:p>
          <a:p>
            <a:pPr lvl="1">
              <a:buFont typeface="Courier New" panose="02070309020205020404" pitchFamily="49" charset="0"/>
              <a:buChar char="o"/>
            </a:pPr>
            <a:r>
              <a:rPr lang="en-US" sz="2600" dirty="0"/>
              <a:t>Middle Grades Math (4-8) </a:t>
            </a:r>
          </a:p>
          <a:p>
            <a:pPr marL="0" indent="0" defTabSz="683909">
              <a:buNone/>
              <a:defRPr/>
            </a:pPr>
            <a:endParaRPr lang="en-US" altLang="en-US" sz="2600" dirty="0"/>
          </a:p>
          <a:p>
            <a:pPr defTabSz="683909">
              <a:defRPr/>
            </a:pPr>
            <a:r>
              <a:rPr lang="en-US" altLang="en-US" sz="2900" b="1" dirty="0"/>
              <a:t>Teaching Assignment </a:t>
            </a:r>
          </a:p>
          <a:p>
            <a:pPr lvl="1">
              <a:buFont typeface="Courier New" panose="02070309020205020404" pitchFamily="49" charset="0"/>
              <a:buChar char="o"/>
            </a:pPr>
            <a:r>
              <a:rPr lang="en-US" sz="2600" dirty="0"/>
              <a:t>Sped Science 4-8 all day in a co-teaching classroom </a:t>
            </a:r>
          </a:p>
          <a:p>
            <a:endParaRPr lang="en-US" sz="2400" dirty="0"/>
          </a:p>
          <a:p>
            <a:pPr lvl="1" defTabSz="683909">
              <a:buFont typeface="Courier New" panose="02070309020205020404" pitchFamily="49" charset="0"/>
              <a:buChar char="o"/>
              <a:defRPr/>
            </a:pPr>
            <a:endParaRPr lang="en-US" altLang="en-US" sz="1900" b="1"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10596"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D15DE173-2ADF-4706-A0C7-690D60B0DF94}" type="slidenum">
              <a:rPr lang="en-US" altLang="en-US" smtClean="0">
                <a:latin typeface="Arial" pitchFamily="34" charset="0"/>
              </a:rPr>
              <a:pPr algn="ctr"/>
              <a:t>36</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dirty="0" smtClean="0">
                <a:solidFill>
                  <a:srgbClr val="FF0066"/>
                </a:solidFill>
              </a:rPr>
              <a:t>Am I Highly Qualified?</a:t>
            </a:r>
          </a:p>
        </p:txBody>
      </p:sp>
      <p:sp>
        <p:nvSpPr>
          <p:cNvPr id="13315" name="Content Placeholder 2"/>
          <p:cNvSpPr>
            <a:spLocks noGrp="1"/>
          </p:cNvSpPr>
          <p:nvPr>
            <p:ph idx="1"/>
          </p:nvPr>
        </p:nvSpPr>
        <p:spPr>
          <a:xfrm>
            <a:off x="347504" y="917007"/>
            <a:ext cx="6255068" cy="3188970"/>
          </a:xfrm>
        </p:spPr>
        <p:txBody>
          <a:bodyPr>
            <a:normAutofit fontScale="70000" lnSpcReduction="20000"/>
          </a:bodyPr>
          <a:lstStyle/>
          <a:p>
            <a:pPr marL="255478" indent="-255478" algn="ctr" defTabSz="683909">
              <a:buNone/>
              <a:defRPr/>
            </a:pPr>
            <a:endParaRPr lang="en-US" altLang="en-US" sz="2500" b="1" dirty="0"/>
          </a:p>
          <a:p>
            <a:pPr marL="255478" indent="-255478" algn="ctr" defTabSz="683909">
              <a:buNone/>
              <a:defRPr/>
            </a:pPr>
            <a:r>
              <a:rPr lang="en-US" altLang="en-US" sz="3400" b="1" dirty="0"/>
              <a:t>Middle School</a:t>
            </a:r>
          </a:p>
          <a:p>
            <a:endParaRPr lang="en-US" sz="1800" dirty="0"/>
          </a:p>
          <a:p>
            <a:endParaRPr lang="en-US" sz="1800" dirty="0"/>
          </a:p>
          <a:p>
            <a:r>
              <a:rPr lang="en-US" sz="2600" b="1" dirty="0"/>
              <a:t>Certification: SRT-4 </a:t>
            </a:r>
          </a:p>
          <a:p>
            <a:pPr lvl="1">
              <a:buFont typeface="Courier New" panose="02070309020205020404" pitchFamily="49" charset="0"/>
              <a:buChar char="o"/>
            </a:pPr>
            <a:r>
              <a:rPr lang="en-US" sz="2100" dirty="0"/>
              <a:t>Special Education General Curriculum, P-12 </a:t>
            </a:r>
          </a:p>
          <a:p>
            <a:pPr lvl="1">
              <a:buFont typeface="Courier New" panose="02070309020205020404" pitchFamily="49" charset="0"/>
              <a:buChar char="o"/>
            </a:pPr>
            <a:r>
              <a:rPr lang="en-US" sz="2100" dirty="0"/>
              <a:t>Special Education Language Arts, P-5, 4-8 </a:t>
            </a:r>
          </a:p>
          <a:p>
            <a:pPr lvl="1">
              <a:buFont typeface="Courier New" panose="02070309020205020404" pitchFamily="49" charset="0"/>
              <a:buChar char="o"/>
            </a:pPr>
            <a:r>
              <a:rPr lang="en-US" sz="2100" dirty="0"/>
              <a:t>Special Education Math, P-5, 4-8 </a:t>
            </a:r>
          </a:p>
          <a:p>
            <a:pPr lvl="1">
              <a:buFont typeface="Courier New" panose="02070309020205020404" pitchFamily="49" charset="0"/>
              <a:buChar char="o"/>
            </a:pPr>
            <a:r>
              <a:rPr lang="en-US" sz="2100" dirty="0"/>
              <a:t>Special Education Science, P-5, 4-8 </a:t>
            </a:r>
          </a:p>
          <a:p>
            <a:pPr lvl="1">
              <a:buFont typeface="Courier New" panose="02070309020205020404" pitchFamily="49" charset="0"/>
              <a:buChar char="o"/>
            </a:pPr>
            <a:r>
              <a:rPr lang="en-US" sz="2100" dirty="0"/>
              <a:t>Special Education Social Science, P-5, 4-8 </a:t>
            </a:r>
          </a:p>
          <a:p>
            <a:endParaRPr lang="en-US" sz="1800" dirty="0"/>
          </a:p>
          <a:p>
            <a:r>
              <a:rPr lang="en-US" sz="2400" b="1" dirty="0"/>
              <a:t>Teaching Assignment </a:t>
            </a:r>
            <a:endParaRPr lang="en-US" sz="2400" dirty="0"/>
          </a:p>
          <a:p>
            <a:pPr lvl="1">
              <a:buFont typeface="Courier New" panose="02070309020205020404" pitchFamily="49" charset="0"/>
              <a:buChar char="o"/>
            </a:pPr>
            <a:r>
              <a:rPr lang="en-US" sz="2100" dirty="0"/>
              <a:t>Sixth Grade Connections Math </a:t>
            </a:r>
            <a:endParaRPr lang="en-US" altLang="en-US" sz="21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11620"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708C3AC0-3205-42F8-9D36-ABE468F623EA}" type="slidenum">
              <a:rPr lang="en-US" altLang="en-US" smtClean="0">
                <a:latin typeface="Arial" pitchFamily="34" charset="0"/>
              </a:rPr>
              <a:pPr algn="ctr"/>
              <a:t>37</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smtClean="0">
                <a:solidFill>
                  <a:srgbClr val="FF0066"/>
                </a:solidFill>
              </a:rPr>
              <a:t>Am I Highly Qualified?</a:t>
            </a:r>
          </a:p>
        </p:txBody>
      </p:sp>
      <p:sp>
        <p:nvSpPr>
          <p:cNvPr id="13315" name="Content Placeholder 2"/>
          <p:cNvSpPr>
            <a:spLocks noGrp="1"/>
          </p:cNvSpPr>
          <p:nvPr>
            <p:ph idx="1"/>
          </p:nvPr>
        </p:nvSpPr>
        <p:spPr>
          <a:xfrm>
            <a:off x="477818" y="1168782"/>
            <a:ext cx="5994440" cy="3360991"/>
          </a:xfrm>
        </p:spPr>
        <p:txBody>
          <a:bodyPr>
            <a:normAutofit/>
          </a:bodyPr>
          <a:lstStyle/>
          <a:p>
            <a:pPr marL="255478" indent="-255478" algn="ctr" defTabSz="683909">
              <a:buNone/>
              <a:defRPr/>
            </a:pPr>
            <a:r>
              <a:rPr lang="en-US" altLang="en-US" sz="2400" b="1" dirty="0"/>
              <a:t>High School</a:t>
            </a:r>
          </a:p>
          <a:p>
            <a:pPr marL="255478" indent="-255478" algn="ctr" defTabSz="683909">
              <a:buNone/>
              <a:defRPr/>
            </a:pPr>
            <a:endParaRPr lang="en-US" altLang="en-US" sz="2000" b="1" dirty="0"/>
          </a:p>
          <a:p>
            <a:r>
              <a:rPr lang="en-US" altLang="en-US" sz="2000" dirty="0"/>
              <a:t> </a:t>
            </a:r>
            <a:r>
              <a:rPr lang="en-US" sz="2400" b="1" dirty="0"/>
              <a:t>Certification: </a:t>
            </a:r>
            <a:r>
              <a:rPr lang="en-US" sz="2400" dirty="0"/>
              <a:t>SRT-5 </a:t>
            </a:r>
          </a:p>
          <a:p>
            <a:pPr lvl="1">
              <a:buFont typeface="Courier New" panose="02070309020205020404" pitchFamily="49" charset="0"/>
              <a:buChar char="o"/>
            </a:pPr>
            <a:r>
              <a:rPr lang="en-US" dirty="0"/>
              <a:t>Math 6-12 </a:t>
            </a:r>
          </a:p>
          <a:p>
            <a:pPr lvl="1">
              <a:buFont typeface="Courier New" panose="02070309020205020404" pitchFamily="49" charset="0"/>
              <a:buChar char="o"/>
            </a:pPr>
            <a:r>
              <a:rPr lang="en-US" dirty="0"/>
              <a:t>General Curriculum P-12 Consultative </a:t>
            </a:r>
          </a:p>
          <a:p>
            <a:pPr lvl="1">
              <a:buFont typeface="Courier New" panose="02070309020205020404" pitchFamily="49" charset="0"/>
              <a:buChar char="o"/>
            </a:pPr>
            <a:r>
              <a:rPr lang="en-US" dirty="0"/>
              <a:t>Sped Math 6-12 </a:t>
            </a:r>
            <a:endParaRPr lang="en-US" dirty="0" smtClean="0"/>
          </a:p>
          <a:p>
            <a:pPr marL="684506" lvl="2" indent="0">
              <a:buNone/>
            </a:pPr>
            <a:endParaRPr lang="en-US" sz="1800" dirty="0"/>
          </a:p>
          <a:p>
            <a:r>
              <a:rPr lang="en-US" sz="2000" b="1" dirty="0"/>
              <a:t>Teaching Assignment </a:t>
            </a:r>
          </a:p>
          <a:p>
            <a:pPr lvl="1">
              <a:buFont typeface="Courier New" panose="02070309020205020404" pitchFamily="49" charset="0"/>
              <a:buChar char="o"/>
            </a:pPr>
            <a:r>
              <a:rPr lang="en-US" dirty="0" smtClean="0"/>
              <a:t>Sped </a:t>
            </a:r>
            <a:r>
              <a:rPr lang="en-US" dirty="0"/>
              <a:t>Math 6-12 </a:t>
            </a:r>
          </a:p>
          <a:p>
            <a:endParaRPr lang="en-US" sz="2000" dirty="0"/>
          </a:p>
          <a:p>
            <a:endParaRPr lang="en-US" sz="2000" dirty="0"/>
          </a:p>
          <a:p>
            <a:pPr marL="0" indent="0">
              <a:buNone/>
            </a:pPr>
            <a:endParaRPr lang="en-US" altLang="en-US" sz="20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12644"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00037C36-F5DF-469A-8433-3EAA85A7AB35}" type="slidenum">
              <a:rPr lang="en-US" altLang="en-US" smtClean="0">
                <a:latin typeface="Arial" pitchFamily="34" charset="0"/>
              </a:rPr>
              <a:pPr algn="ctr"/>
              <a:t>38</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dirty="0" smtClean="0">
                <a:solidFill>
                  <a:srgbClr val="FF0066"/>
                </a:solidFill>
              </a:rPr>
              <a:t>Am I Highly Qualified?</a:t>
            </a:r>
          </a:p>
        </p:txBody>
      </p:sp>
      <p:sp>
        <p:nvSpPr>
          <p:cNvPr id="13315" name="Content Placeholder 2"/>
          <p:cNvSpPr>
            <a:spLocks noGrp="1"/>
          </p:cNvSpPr>
          <p:nvPr>
            <p:ph idx="1"/>
          </p:nvPr>
        </p:nvSpPr>
        <p:spPr/>
        <p:txBody>
          <a:bodyPr>
            <a:normAutofit/>
          </a:bodyPr>
          <a:lstStyle/>
          <a:p>
            <a:pPr marL="255478" indent="-255478" algn="ctr" defTabSz="683909">
              <a:buNone/>
              <a:defRPr/>
            </a:pPr>
            <a:r>
              <a:rPr lang="en-US" altLang="en-US" sz="2000" b="1" dirty="0"/>
              <a:t>High School</a:t>
            </a:r>
          </a:p>
          <a:p>
            <a:pPr marL="255478" indent="-255478" algn="ctr" defTabSz="683909">
              <a:buNone/>
              <a:defRPr/>
            </a:pPr>
            <a:endParaRPr lang="en-US" altLang="en-US" sz="2000" b="1" dirty="0"/>
          </a:p>
          <a:p>
            <a:r>
              <a:rPr lang="en-US" altLang="en-US" sz="2000" dirty="0"/>
              <a:t> </a:t>
            </a:r>
            <a:r>
              <a:rPr lang="fr-FR" sz="2000" b="1" dirty="0"/>
              <a:t>Certification: </a:t>
            </a:r>
            <a:r>
              <a:rPr lang="fr-FR" sz="2000" dirty="0"/>
              <a:t>T-5 </a:t>
            </a:r>
          </a:p>
          <a:p>
            <a:pPr lvl="1">
              <a:buFont typeface="Courier New" panose="02070309020205020404" pitchFamily="49" charset="0"/>
              <a:buChar char="o"/>
            </a:pPr>
            <a:r>
              <a:rPr lang="fr-FR" dirty="0" smtClean="0"/>
              <a:t>General </a:t>
            </a:r>
            <a:r>
              <a:rPr lang="fr-FR" dirty="0"/>
              <a:t>Curriculum P-12 Consultative </a:t>
            </a:r>
          </a:p>
          <a:p>
            <a:pPr lvl="1">
              <a:buFont typeface="Courier New" panose="02070309020205020404" pitchFamily="49" charset="0"/>
              <a:buChar char="o"/>
            </a:pPr>
            <a:r>
              <a:rPr lang="en-US" dirty="0" smtClean="0"/>
              <a:t>Sped </a:t>
            </a:r>
            <a:r>
              <a:rPr lang="en-US" dirty="0"/>
              <a:t>Social Sciences P-5, 4-8, 6-12 </a:t>
            </a:r>
          </a:p>
          <a:p>
            <a:endParaRPr lang="en-US" sz="2000" dirty="0"/>
          </a:p>
          <a:p>
            <a:pPr marL="0" indent="0">
              <a:buNone/>
            </a:pPr>
            <a:r>
              <a:rPr lang="en-US" sz="2000" dirty="0"/>
              <a:t>•</a:t>
            </a:r>
            <a:r>
              <a:rPr lang="en-US" sz="2000" b="1" dirty="0"/>
              <a:t>Teaching Assignment </a:t>
            </a:r>
          </a:p>
          <a:p>
            <a:pPr lvl="1">
              <a:buFont typeface="Courier New" panose="02070309020205020404" pitchFamily="49" charset="0"/>
              <a:buChar char="o"/>
            </a:pPr>
            <a:r>
              <a:rPr lang="en-US" dirty="0" smtClean="0"/>
              <a:t>Sped </a:t>
            </a:r>
            <a:r>
              <a:rPr lang="en-US" dirty="0"/>
              <a:t>Economics 6-12 </a:t>
            </a:r>
          </a:p>
          <a:p>
            <a:endParaRPr lang="en-US" sz="2000" dirty="0"/>
          </a:p>
          <a:p>
            <a:pPr marL="255478" indent="-255478" defTabSz="683909">
              <a:buFont typeface="Arial" charset="0"/>
              <a:buChar char="•"/>
              <a:defRPr/>
            </a:pPr>
            <a:endParaRPr lang="en-US" altLang="en-US" sz="20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13668"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4BDCC4B8-5552-4FF1-B820-87CE462343EC}" type="slidenum">
              <a:rPr lang="en-US" altLang="en-US" smtClean="0">
                <a:latin typeface="Arial" pitchFamily="34" charset="0"/>
              </a:rPr>
              <a:pPr algn="ctr"/>
              <a:t>39</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en-US" smtClean="0"/>
              <a:t>Focus of Title II, Part A</a:t>
            </a:r>
          </a:p>
        </p:txBody>
      </p:sp>
      <p:sp>
        <p:nvSpPr>
          <p:cNvPr id="7171" name="Content Placeholder 2"/>
          <p:cNvSpPr>
            <a:spLocks noGrp="1"/>
          </p:cNvSpPr>
          <p:nvPr>
            <p:ph idx="1"/>
          </p:nvPr>
        </p:nvSpPr>
        <p:spPr/>
        <p:txBody>
          <a:bodyPr/>
          <a:lstStyle/>
          <a:p>
            <a:pPr marL="0" indent="0" defTabSz="683909">
              <a:buNone/>
              <a:defRPr/>
            </a:pPr>
            <a:r>
              <a:rPr lang="en-US" sz="2800" b="1" i="1" dirty="0">
                <a:solidFill>
                  <a:srgbClr val="FF0066"/>
                </a:solidFill>
              </a:rPr>
              <a:t>Teacher Effectiveness</a:t>
            </a:r>
            <a:endParaRPr lang="en-US" sz="2800" dirty="0">
              <a:solidFill>
                <a:srgbClr val="FF0066"/>
              </a:solidFill>
              <a:latin typeface="Arial" charset="0"/>
            </a:endParaRPr>
          </a:p>
          <a:p>
            <a:pPr marL="255478" indent="-255478" defTabSz="683909">
              <a:buFont typeface="Arial" charset="0"/>
              <a:buChar char="•"/>
              <a:defRPr/>
            </a:pPr>
            <a:r>
              <a:rPr lang="en-US" dirty="0">
                <a:latin typeface="Arial" charset="0"/>
              </a:rPr>
              <a:t>Recruit, train, and retain </a:t>
            </a:r>
            <a:r>
              <a:rPr lang="en-US" i="1" dirty="0">
                <a:latin typeface="Arial" charset="0"/>
              </a:rPr>
              <a:t>highly qualified </a:t>
            </a:r>
            <a:r>
              <a:rPr lang="en-US" dirty="0">
                <a:latin typeface="Arial" charset="0"/>
              </a:rPr>
              <a:t>teachers, paraprofessionals, and principals</a:t>
            </a:r>
          </a:p>
          <a:p>
            <a:pPr marL="255478" indent="-255478" defTabSz="683909">
              <a:defRPr/>
            </a:pPr>
            <a:r>
              <a:rPr lang="en-US" dirty="0">
                <a:latin typeface="Arial" charset="0"/>
              </a:rPr>
              <a:t>Provide high </a:t>
            </a:r>
            <a:r>
              <a:rPr lang="en-US" dirty="0" smtClean="0">
                <a:latin typeface="Arial" charset="0"/>
              </a:rPr>
              <a:t>quality professional learning  </a:t>
            </a:r>
            <a:r>
              <a:rPr lang="en-US" dirty="0">
                <a:latin typeface="Arial" charset="0"/>
              </a:rPr>
              <a:t>opportunities</a:t>
            </a:r>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normAutofit fontScale="90000"/>
          </a:bodyPr>
          <a:lstStyle/>
          <a:p>
            <a:r>
              <a:rPr lang="en-US" altLang="en-US" sz="2800" dirty="0"/>
              <a:t>Role of the Special Education Leader in the LEA </a:t>
            </a:r>
            <a:br>
              <a:rPr lang="en-US" altLang="en-US" sz="2800" dirty="0"/>
            </a:br>
            <a:r>
              <a:rPr lang="en-US" altLang="en-US" sz="2800" dirty="0"/>
              <a:t>Title II, Part A Program</a:t>
            </a:r>
          </a:p>
        </p:txBody>
      </p:sp>
      <p:sp>
        <p:nvSpPr>
          <p:cNvPr id="14339" name="Content Placeholder 2"/>
          <p:cNvSpPr>
            <a:spLocks noGrp="1"/>
          </p:cNvSpPr>
          <p:nvPr>
            <p:ph idx="1"/>
          </p:nvPr>
        </p:nvSpPr>
        <p:spPr/>
        <p:txBody>
          <a:bodyPr/>
          <a:lstStyle/>
          <a:p>
            <a:pPr marL="686680" indent="-686680" defTabSz="683909">
              <a:buFont typeface="Calibri" pitchFamily="34" charset="0"/>
              <a:buAutoNum type="arabicPeriod" startAt="4"/>
              <a:defRPr/>
            </a:pPr>
            <a:r>
              <a:rPr lang="en-US" altLang="en-US" sz="2000" dirty="0"/>
              <a:t>Know the certification and  highly qualified status of the LEA’s special education teachers</a:t>
            </a:r>
          </a:p>
          <a:p>
            <a:pPr marL="693724" indent="-693724" defTabSz="683909">
              <a:buNone/>
              <a:defRPr/>
            </a:pPr>
            <a:r>
              <a:rPr lang="en-US" sz="2000" dirty="0"/>
              <a:t>	Be aware of the core academic teachers in your school who do not hold clear renewable certificates</a:t>
            </a:r>
          </a:p>
          <a:p>
            <a:pPr marL="853700" lvl="2" indent="-169797" defTabSz="683909">
              <a:defRPr/>
            </a:pPr>
            <a:r>
              <a:rPr lang="en-US" sz="2000" dirty="0"/>
              <a:t> Non-Renewable </a:t>
            </a:r>
            <a:r>
              <a:rPr lang="en-US" sz="2000" b="1" dirty="0"/>
              <a:t>Professional</a:t>
            </a:r>
            <a:r>
              <a:rPr lang="en-US" sz="2000" dirty="0"/>
              <a:t> – </a:t>
            </a:r>
            <a:br>
              <a:rPr lang="en-US" sz="2000" dirty="0"/>
            </a:br>
            <a:r>
              <a:rPr lang="en-US" sz="2000" dirty="0"/>
              <a:t>(NT,  X, IN1T, IN2T, IN3T)</a:t>
            </a:r>
          </a:p>
          <a:p>
            <a:pPr marL="853700" lvl="2" indent="-169797" defTabSz="683909">
              <a:defRPr/>
            </a:pPr>
            <a:r>
              <a:rPr lang="en-US" sz="2000" dirty="0"/>
              <a:t> Non-Renewable </a:t>
            </a:r>
            <a:r>
              <a:rPr lang="en-US" sz="2000" b="1" dirty="0"/>
              <a:t>Non-Professional </a:t>
            </a:r>
            <a:r>
              <a:rPr lang="en-US" sz="2000" dirty="0"/>
              <a:t>– </a:t>
            </a:r>
            <a:br>
              <a:rPr lang="en-US" sz="2000" dirty="0"/>
            </a:br>
            <a:r>
              <a:rPr lang="en-US" sz="2000" dirty="0"/>
              <a:t>(NNT, IT, CA, O, CP or IN4T)</a:t>
            </a:r>
            <a:endParaRPr lang="en-US" altLang="en-US" sz="2000" i="1" dirty="0"/>
          </a:p>
          <a:p>
            <a:pPr marL="0" indent="0" defTabSz="683909">
              <a:buNone/>
              <a:defRPr/>
            </a:pPr>
            <a:endParaRPr lang="en-US" altLang="en-US" sz="2200" i="1"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118788"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DD5FDBE0-2E75-45A4-882C-A989D9C632C3}" type="slidenum">
              <a:rPr lang="en-US" altLang="en-US" smtClean="0">
                <a:latin typeface="Arial" pitchFamily="34" charset="0"/>
              </a:rPr>
              <a:pPr algn="ctr"/>
              <a:t>40</a:t>
            </a:fld>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normAutofit fontScale="90000"/>
          </a:bodyPr>
          <a:lstStyle/>
          <a:p>
            <a:pPr eaLnBrk="1" hangingPunct="1"/>
            <a:r>
              <a:rPr lang="en-US" altLang="en-US" sz="2800" dirty="0">
                <a:solidFill>
                  <a:srgbClr val="000000"/>
                </a:solidFill>
              </a:rPr>
              <a:t>Role of the Special Education Leader in the LEA </a:t>
            </a:r>
            <a:br>
              <a:rPr lang="en-US" altLang="en-US" sz="2800" dirty="0">
                <a:solidFill>
                  <a:srgbClr val="000000"/>
                </a:solidFill>
              </a:rPr>
            </a:br>
            <a:r>
              <a:rPr lang="en-US" altLang="en-US" sz="2800" dirty="0">
                <a:solidFill>
                  <a:srgbClr val="000000"/>
                </a:solidFill>
              </a:rPr>
              <a:t>Title II, Part A Program</a:t>
            </a:r>
            <a:endParaRPr lang="en-US" altLang="en-US" dirty="0" smtClean="0"/>
          </a:p>
        </p:txBody>
      </p:sp>
      <p:sp>
        <p:nvSpPr>
          <p:cNvPr id="7171" name="Content Placeholder 2"/>
          <p:cNvSpPr>
            <a:spLocks noGrp="1"/>
          </p:cNvSpPr>
          <p:nvPr>
            <p:ph idx="1"/>
          </p:nvPr>
        </p:nvSpPr>
        <p:spPr/>
        <p:txBody>
          <a:bodyPr>
            <a:normAutofit lnSpcReduction="10000"/>
          </a:bodyPr>
          <a:lstStyle/>
          <a:p>
            <a:pPr marL="0" indent="0" defTabSz="683909">
              <a:buNone/>
              <a:defRPr/>
            </a:pPr>
            <a:r>
              <a:rPr lang="en-US" altLang="en-US" sz="2000" dirty="0">
                <a:solidFill>
                  <a:srgbClr val="000000"/>
                </a:solidFill>
              </a:rPr>
              <a:t>5</a:t>
            </a:r>
            <a:r>
              <a:rPr lang="en-US" altLang="en-US" sz="2200" dirty="0">
                <a:solidFill>
                  <a:srgbClr val="000000"/>
                </a:solidFill>
              </a:rPr>
              <a:t>. Develop remediation plans</a:t>
            </a:r>
          </a:p>
          <a:p>
            <a:pPr marL="971119" lvl="1" indent="-514121" defTabSz="683909">
              <a:buFont typeface="Arial" charset="0"/>
              <a:buChar char="–"/>
              <a:defRPr/>
            </a:pPr>
            <a:r>
              <a:rPr lang="en-US" altLang="en-US" sz="2200" dirty="0">
                <a:solidFill>
                  <a:srgbClr val="000000"/>
                </a:solidFill>
              </a:rPr>
              <a:t>For teachers who are not highly qualified for one or more of his/her teaching assignments</a:t>
            </a:r>
          </a:p>
          <a:p>
            <a:pPr marL="971119" lvl="1" indent="-514121" defTabSz="683909">
              <a:buFont typeface="Arial" charset="0"/>
              <a:buChar char="–"/>
              <a:defRPr/>
            </a:pPr>
            <a:r>
              <a:rPr lang="en-US" altLang="en-US" sz="2200" dirty="0">
                <a:solidFill>
                  <a:srgbClr val="000000"/>
                </a:solidFill>
              </a:rPr>
              <a:t>For paraprofessionals who are not highly qualified</a:t>
            </a:r>
          </a:p>
          <a:p>
            <a:pPr marL="971119" lvl="1" indent="-514121" defTabSz="683909">
              <a:buFont typeface="Arial" charset="0"/>
              <a:buChar char="–"/>
              <a:defRPr/>
            </a:pPr>
            <a:r>
              <a:rPr lang="en-US" altLang="en-US" sz="2200" dirty="0">
                <a:solidFill>
                  <a:srgbClr val="000000"/>
                </a:solidFill>
              </a:rPr>
              <a:t>For core content teachers who do not hold a clear renewable certificate (not applicable for teachers holding IN1T, IN2T, or IN3T)</a:t>
            </a:r>
          </a:p>
          <a:p>
            <a:pPr marL="971119" lvl="1" indent="-514121" defTabSz="683909">
              <a:buFont typeface="Arial" charset="0"/>
              <a:buChar char="–"/>
              <a:defRPr/>
            </a:pPr>
            <a:endParaRPr lang="en-US" altLang="en-US" sz="2200" dirty="0">
              <a:solidFill>
                <a:srgbClr val="000000"/>
              </a:solidFill>
            </a:endParaRPr>
          </a:p>
          <a:p>
            <a:pPr marL="255478" indent="-255478" defTabSz="683909">
              <a:buFont typeface="Arial" charset="0"/>
              <a:buChar char="•"/>
              <a:defRPr/>
            </a:pPr>
            <a:endParaRPr lang="en-US" altLang="en-US" dirty="0" smtClean="0"/>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altLang="en-US" dirty="0" smtClean="0"/>
              <a:t>Remediation Plans</a:t>
            </a:r>
          </a:p>
        </p:txBody>
      </p:sp>
      <p:sp>
        <p:nvSpPr>
          <p:cNvPr id="99331" name="Content Placeholder 2"/>
          <p:cNvSpPr>
            <a:spLocks noGrp="1"/>
          </p:cNvSpPr>
          <p:nvPr>
            <p:ph idx="1"/>
          </p:nvPr>
        </p:nvSpPr>
        <p:spPr>
          <a:xfrm>
            <a:off x="420688" y="1213468"/>
            <a:ext cx="6256337" cy="3187700"/>
          </a:xfrm>
        </p:spPr>
        <p:txBody>
          <a:bodyPr/>
          <a:lstStyle/>
          <a:p>
            <a:pPr marL="0" indent="0" defTabSz="683909">
              <a:spcBef>
                <a:spcPct val="0"/>
              </a:spcBef>
              <a:buNone/>
              <a:defRPr/>
            </a:pPr>
            <a:r>
              <a:rPr lang="en-US" altLang="en-US" sz="1800" dirty="0">
                <a:solidFill>
                  <a:srgbClr val="FF0066"/>
                </a:solidFill>
              </a:rPr>
              <a:t>Developed at the time of hire or reassignment for each non-HiQ teacher, non-HiQ paraprofessional, </a:t>
            </a:r>
            <a:r>
              <a:rPr lang="en-US" altLang="en-US" sz="1800" i="1" dirty="0">
                <a:solidFill>
                  <a:srgbClr val="FF0066"/>
                </a:solidFill>
              </a:rPr>
              <a:t>and  core academic teacher who holds a CA, O, CP, NNT, IT, or IN4T certificate</a:t>
            </a:r>
            <a:endParaRPr lang="en-US" altLang="en-US" sz="1800" dirty="0">
              <a:solidFill>
                <a:srgbClr val="FF0066"/>
              </a:solidFill>
            </a:endParaRPr>
          </a:p>
          <a:p>
            <a:pPr marL="555379" lvl="1" indent="-212633" defTabSz="683909">
              <a:spcBef>
                <a:spcPct val="0"/>
              </a:spcBef>
              <a:defRPr/>
            </a:pPr>
            <a:r>
              <a:rPr lang="en-US" altLang="en-US" dirty="0">
                <a:solidFill>
                  <a:srgbClr val="000000"/>
                </a:solidFill>
              </a:rPr>
              <a:t>In collaboration with the teacher/paraprofessional</a:t>
            </a:r>
          </a:p>
          <a:p>
            <a:pPr marL="555379" lvl="1" indent="-212633" defTabSz="683909">
              <a:spcBef>
                <a:spcPct val="0"/>
              </a:spcBef>
              <a:defRPr/>
            </a:pPr>
            <a:r>
              <a:rPr lang="en-US" altLang="en-US" dirty="0">
                <a:solidFill>
                  <a:srgbClr val="000000"/>
                </a:solidFill>
              </a:rPr>
              <a:t>Outlines requirements for teacher/paraprofessional to meet HiQ requirements </a:t>
            </a:r>
            <a:r>
              <a:rPr lang="en-US" altLang="en-US" i="1" dirty="0">
                <a:solidFill>
                  <a:srgbClr val="000000"/>
                </a:solidFill>
              </a:rPr>
              <a:t>(or attain clear renewable)</a:t>
            </a:r>
          </a:p>
          <a:p>
            <a:pPr marL="555379" lvl="1" indent="-212633" defTabSz="683909">
              <a:spcBef>
                <a:spcPct val="0"/>
              </a:spcBef>
              <a:defRPr/>
            </a:pPr>
            <a:r>
              <a:rPr lang="en-US" altLang="en-US" dirty="0">
                <a:solidFill>
                  <a:srgbClr val="000000"/>
                </a:solidFill>
              </a:rPr>
              <a:t>Includes a timeline for completion of each component of the plan</a:t>
            </a:r>
          </a:p>
          <a:p>
            <a:pPr marL="555379" lvl="1" indent="-212633" defTabSz="683909">
              <a:spcBef>
                <a:spcPct val="0"/>
              </a:spcBef>
              <a:defRPr/>
            </a:pPr>
            <a:r>
              <a:rPr lang="en-US" altLang="en-US" dirty="0">
                <a:solidFill>
                  <a:srgbClr val="000000"/>
                </a:solidFill>
              </a:rPr>
              <a:t>Includes a target date for meeting requirements to attain </a:t>
            </a:r>
            <a:r>
              <a:rPr lang="en-US" altLang="en-US" dirty="0" err="1">
                <a:solidFill>
                  <a:srgbClr val="000000"/>
                </a:solidFill>
              </a:rPr>
              <a:t>HiQ</a:t>
            </a:r>
            <a:r>
              <a:rPr lang="en-US" altLang="en-US" dirty="0">
                <a:solidFill>
                  <a:srgbClr val="000000"/>
                </a:solidFill>
              </a:rPr>
              <a:t> status </a:t>
            </a:r>
            <a:r>
              <a:rPr lang="en-US" altLang="en-US" i="1" dirty="0">
                <a:solidFill>
                  <a:srgbClr val="000000"/>
                </a:solidFill>
              </a:rPr>
              <a:t>(or attain clear renewable)</a:t>
            </a:r>
            <a:endParaRPr lang="en-US" altLang="en-US" dirty="0">
              <a:solidFill>
                <a:srgbClr val="000000"/>
              </a:solidFill>
            </a:endParaRPr>
          </a:p>
          <a:p>
            <a:pPr marL="555379" lvl="1" indent="-212633" defTabSz="683909">
              <a:spcBef>
                <a:spcPct val="0"/>
              </a:spcBef>
              <a:defRPr/>
            </a:pPr>
            <a:r>
              <a:rPr lang="en-US" altLang="en-US" dirty="0">
                <a:solidFill>
                  <a:srgbClr val="000000"/>
                </a:solidFill>
              </a:rPr>
              <a:t>Signed by the teacher/paraprofessional and principal</a:t>
            </a:r>
          </a:p>
          <a:p>
            <a:pPr marL="255478" indent="-255478" defTabSz="683909">
              <a:defRPr/>
            </a:pPr>
            <a:endParaRPr lang="en-US" altLang="en-US" dirty="0" smtClean="0"/>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normAutofit fontScale="90000"/>
          </a:bodyPr>
          <a:lstStyle/>
          <a:p>
            <a:pPr eaLnBrk="1" hangingPunct="1"/>
            <a:r>
              <a:rPr lang="en-US" altLang="en-US" sz="2800" dirty="0">
                <a:solidFill>
                  <a:srgbClr val="000000"/>
                </a:solidFill>
              </a:rPr>
              <a:t>Role of the Special Education Leader in the LEA </a:t>
            </a:r>
            <a:br>
              <a:rPr lang="en-US" altLang="en-US" sz="2800" dirty="0">
                <a:solidFill>
                  <a:srgbClr val="000000"/>
                </a:solidFill>
              </a:rPr>
            </a:br>
            <a:r>
              <a:rPr lang="en-US" altLang="en-US" sz="2800" dirty="0">
                <a:solidFill>
                  <a:srgbClr val="000000"/>
                </a:solidFill>
              </a:rPr>
              <a:t>Title II, Part A Program</a:t>
            </a:r>
            <a:endParaRPr lang="en-US" altLang="en-US" dirty="0" smtClean="0"/>
          </a:p>
        </p:txBody>
      </p:sp>
      <p:sp>
        <p:nvSpPr>
          <p:cNvPr id="7171" name="Content Placeholder 2"/>
          <p:cNvSpPr>
            <a:spLocks noGrp="1"/>
          </p:cNvSpPr>
          <p:nvPr>
            <p:ph idx="1"/>
          </p:nvPr>
        </p:nvSpPr>
        <p:spPr>
          <a:xfrm>
            <a:off x="477818" y="1663795"/>
            <a:ext cx="5994440" cy="2865978"/>
          </a:xfrm>
        </p:spPr>
        <p:txBody>
          <a:bodyPr/>
          <a:lstStyle/>
          <a:p>
            <a:pPr marL="0" indent="0" defTabSz="683909">
              <a:buNone/>
              <a:defRPr/>
            </a:pPr>
            <a:r>
              <a:rPr lang="en-US" altLang="en-US" sz="1800" dirty="0">
                <a:solidFill>
                  <a:srgbClr val="000000"/>
                </a:solidFill>
              </a:rPr>
              <a:t>Be aware of parent notification requirements. Parents must be notified</a:t>
            </a:r>
          </a:p>
          <a:p>
            <a:pPr marL="555379" lvl="1" indent="-212633" defTabSz="683909">
              <a:buFont typeface="Arial" charset="0"/>
              <a:buChar char="–"/>
              <a:defRPr/>
            </a:pPr>
            <a:r>
              <a:rPr lang="en-US" altLang="en-US" dirty="0">
                <a:solidFill>
                  <a:srgbClr val="000000"/>
                </a:solidFill>
              </a:rPr>
              <a:t>Annually of their right to request professional qualifications of their child’s teacher and paraprofessional (Parents’ “Right to Know”)</a:t>
            </a:r>
          </a:p>
          <a:p>
            <a:pPr marL="555379" lvl="1" indent="-212633" defTabSz="683909">
              <a:buFont typeface="Arial" charset="0"/>
              <a:buChar char="–"/>
              <a:defRPr/>
            </a:pPr>
            <a:r>
              <a:rPr lang="en-US" altLang="en-US" dirty="0">
                <a:solidFill>
                  <a:srgbClr val="000000"/>
                </a:solidFill>
              </a:rPr>
              <a:t>Whenever their child is taught for 20 or more consecutive days by a teacher (including one or more substitutes) who is not highly qualified (letters must be mailed)</a:t>
            </a:r>
          </a:p>
          <a:p>
            <a:pPr marL="255478" indent="-255478" defTabSz="683909">
              <a:buFont typeface="Arial" charset="0"/>
              <a:buChar char="•"/>
              <a:defRPr/>
            </a:pPr>
            <a:endParaRPr lang="en-US" altLang="en-US" dirty="0" smtClean="0"/>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altLang="en-US" smtClean="0"/>
              <a:t>Resources</a:t>
            </a:r>
          </a:p>
        </p:txBody>
      </p:sp>
      <p:sp>
        <p:nvSpPr>
          <p:cNvPr id="123907" name="Content Placeholder 2"/>
          <p:cNvSpPr>
            <a:spLocks noGrp="1"/>
          </p:cNvSpPr>
          <p:nvPr>
            <p:ph idx="1"/>
          </p:nvPr>
        </p:nvSpPr>
        <p:spPr>
          <a:xfrm>
            <a:off x="477818" y="1254384"/>
            <a:ext cx="5994440" cy="3190981"/>
          </a:xfrm>
        </p:spPr>
        <p:txBody>
          <a:bodyPr/>
          <a:lstStyle/>
          <a:p>
            <a:pPr eaLnBrk="1" hangingPunct="1"/>
            <a:r>
              <a:rPr lang="en-US" altLang="en-US" sz="2000" dirty="0">
                <a:solidFill>
                  <a:srgbClr val="000000"/>
                </a:solidFill>
              </a:rPr>
              <a:t>HR Department or Title II, Part A Coordinator at  LEA </a:t>
            </a:r>
          </a:p>
          <a:p>
            <a:pPr eaLnBrk="1" hangingPunct="1"/>
            <a:r>
              <a:rPr lang="en-US" altLang="en-US" sz="2000" dirty="0">
                <a:solidFill>
                  <a:srgbClr val="000000"/>
                </a:solidFill>
              </a:rPr>
              <a:t>Title II, Part A Education Specialist</a:t>
            </a:r>
          </a:p>
          <a:p>
            <a:pPr eaLnBrk="1" hangingPunct="1"/>
            <a:r>
              <a:rPr lang="en-US" altLang="en-US" sz="2000" dirty="0">
                <a:solidFill>
                  <a:srgbClr val="000000"/>
                </a:solidFill>
              </a:rPr>
              <a:t>Georgia Professional Standards  Commission website for certification questions (</a:t>
            </a:r>
            <a:r>
              <a:rPr lang="en-US" altLang="en-US" sz="2000" dirty="0">
                <a:solidFill>
                  <a:srgbClr val="000000"/>
                </a:solidFill>
                <a:hlinkClick r:id="rId3"/>
              </a:rPr>
              <a:t>www.gapsc.com</a:t>
            </a:r>
            <a:r>
              <a:rPr lang="en-US" altLang="en-US" sz="2000" dirty="0">
                <a:solidFill>
                  <a:srgbClr val="000000"/>
                </a:solidFill>
              </a:rPr>
              <a:t>)</a:t>
            </a:r>
          </a:p>
          <a:p>
            <a:pPr eaLnBrk="1" hangingPunct="1"/>
            <a:r>
              <a:rPr lang="en-US" altLang="en-US" sz="2000" dirty="0">
                <a:solidFill>
                  <a:srgbClr val="000000"/>
                </a:solidFill>
              </a:rPr>
              <a:t>Title II, Part A Webpage (</a:t>
            </a:r>
            <a:r>
              <a:rPr lang="en-US" altLang="en-US" sz="2000" dirty="0">
                <a:solidFill>
                  <a:srgbClr val="000000"/>
                </a:solidFill>
                <a:hlinkClick r:id="rId4"/>
              </a:rPr>
              <a:t>www.gadoe.com</a:t>
            </a:r>
            <a:r>
              <a:rPr lang="en-US" altLang="en-US" sz="2000" dirty="0">
                <a:solidFill>
                  <a:srgbClr val="000000"/>
                </a:solidFill>
              </a:rPr>
              <a:t>)</a:t>
            </a:r>
          </a:p>
          <a:p>
            <a:pPr lvl="2"/>
            <a:r>
              <a:rPr lang="en-US" altLang="en-US" sz="2000" dirty="0">
                <a:solidFill>
                  <a:srgbClr val="000000"/>
                </a:solidFill>
              </a:rPr>
              <a:t>“Offices and Divisions” &gt; “School Improvement” &gt;  “ Teacher and Leader Effectiveness”  </a:t>
            </a:r>
          </a:p>
          <a:p>
            <a:pPr eaLnBrk="1" hangingPunct="1"/>
            <a:r>
              <a:rPr lang="en-US" altLang="en-US" sz="2000" dirty="0">
                <a:solidFill>
                  <a:srgbClr val="000000"/>
                </a:solidFill>
              </a:rPr>
              <a:t>Certification/Curriculum Assignment Policies System (CAPS) </a:t>
            </a:r>
            <a:r>
              <a:rPr lang="en-US" altLang="en-US" sz="2000" dirty="0">
                <a:solidFill>
                  <a:srgbClr val="000000"/>
                </a:solidFill>
                <a:hlinkClick r:id="rId5"/>
              </a:rPr>
              <a:t>http://www.gapsc.com/caps/caps.asp</a:t>
            </a:r>
            <a:r>
              <a:rPr lang="en-US" altLang="en-US" sz="2000" dirty="0">
                <a:solidFill>
                  <a:srgbClr val="000000"/>
                </a:solidFill>
              </a:rPr>
              <a:t> </a:t>
            </a:r>
          </a:p>
          <a:p>
            <a:pPr eaLnBrk="1" hangingPunct="1"/>
            <a:endParaRPr lang="en-US" altLang="en-US" dirty="0" smtClean="0"/>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88" y="0"/>
            <a:ext cx="4440609" cy="1399620"/>
          </a:xfrm>
        </p:spPr>
        <p:txBody>
          <a:bodyPr>
            <a:normAutofit/>
          </a:bodyPr>
          <a:lstStyle/>
          <a:p>
            <a:r>
              <a:rPr lang="en-US" sz="3000" dirty="0"/>
              <a:t>Title II, Part A Staff</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77818" y="1399621"/>
            <a:ext cx="2244294" cy="2847261"/>
          </a:xfrm>
          <a:prstGeom prst="rect">
            <a:avLst/>
          </a:prstGeom>
          <a:ln w="228600" cap="sq" cmpd="thickThin">
            <a:solidFill>
              <a:schemeClr val="accent6">
                <a:lumMod val="60000"/>
                <a:lumOff val="40000"/>
              </a:schemeClr>
            </a:solidFill>
            <a:prstDash val="solid"/>
            <a:miter lim="800000"/>
          </a:ln>
          <a:effectLst>
            <a:innerShdw blurRad="76200">
              <a:srgbClr val="000000"/>
            </a:innerShdw>
          </a:effectLst>
        </p:spPr>
      </p:pic>
      <p:graphicFrame>
        <p:nvGraphicFramePr>
          <p:cNvPr id="7" name="Content Placeholder 6"/>
          <p:cNvGraphicFramePr>
            <a:graphicFrameLocks noGrp="1"/>
          </p:cNvGraphicFramePr>
          <p:nvPr>
            <p:ph sz="half" idx="2"/>
            <p:extLst/>
          </p:nvPr>
        </p:nvGraphicFramePr>
        <p:xfrm>
          <a:off x="3232862" y="1229361"/>
          <a:ext cx="3239395" cy="3129277"/>
        </p:xfrm>
        <a:graphic>
          <a:graphicData uri="http://schemas.openxmlformats.org/drawingml/2006/table">
            <a:tbl>
              <a:tblPr firstRow="1" bandRow="1">
                <a:tableStyleId>{21E4AEA4-8DFA-4A89-87EB-49C32662AFE0}</a:tableStyleId>
              </a:tblPr>
              <a:tblGrid>
                <a:gridCol w="1388312"/>
                <a:gridCol w="1851083"/>
              </a:tblGrid>
              <a:tr h="280866">
                <a:tc>
                  <a:txBody>
                    <a:bodyPr/>
                    <a:lstStyle/>
                    <a:p>
                      <a:pPr algn="ctr"/>
                      <a:r>
                        <a:rPr lang="en-US" sz="1000" dirty="0" smtClean="0"/>
                        <a:t>Program Manager</a:t>
                      </a:r>
                      <a:endParaRPr lang="en-US" sz="1000" dirty="0"/>
                    </a:p>
                  </a:txBody>
                  <a:tcPr marL="52126" marR="52126" marT="25146" marB="25146"/>
                </a:tc>
                <a:tc>
                  <a:txBody>
                    <a:bodyPr/>
                    <a:lstStyle/>
                    <a:p>
                      <a:pPr algn="ctr"/>
                      <a:r>
                        <a:rPr lang="en-US" sz="1000" dirty="0" smtClean="0"/>
                        <a:t>Email</a:t>
                      </a:r>
                      <a:endParaRPr lang="en-US" sz="1000" dirty="0"/>
                    </a:p>
                  </a:txBody>
                  <a:tcPr marL="52126" marR="52126" marT="25146" marB="25146"/>
                </a:tc>
              </a:tr>
              <a:tr h="285440">
                <a:tc>
                  <a:txBody>
                    <a:bodyPr/>
                    <a:lstStyle/>
                    <a:p>
                      <a:pPr algn="ctr"/>
                      <a:r>
                        <a:rPr lang="en-US" sz="1100" dirty="0" smtClean="0"/>
                        <a:t>Julie Noland</a:t>
                      </a:r>
                      <a:endParaRPr lang="en-US" sz="1100" dirty="0"/>
                    </a:p>
                  </a:txBody>
                  <a:tcPr marL="52126" marR="52126" marT="25146" marB="25146"/>
                </a:tc>
                <a:tc>
                  <a:txBody>
                    <a:bodyPr/>
                    <a:lstStyle/>
                    <a:p>
                      <a:pPr algn="ctr"/>
                      <a:r>
                        <a:rPr lang="en-US" sz="1100" dirty="0" smtClean="0"/>
                        <a:t>jnoland@doe.k12.ga.us</a:t>
                      </a:r>
                      <a:endParaRPr lang="en-US" sz="1100" dirty="0"/>
                    </a:p>
                  </a:txBody>
                  <a:tcPr marL="52126" marR="52126" marT="25146" marB="25146"/>
                </a:tc>
              </a:tr>
              <a:tr h="2947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lt1"/>
                          </a:solidFill>
                          <a:latin typeface="+mn-lt"/>
                          <a:ea typeface="+mn-ea"/>
                          <a:cs typeface="+mn-cs"/>
                        </a:rPr>
                        <a:t>Specialists</a:t>
                      </a:r>
                      <a:endParaRPr lang="en-US" sz="1000" b="1" kern="1200" dirty="0">
                        <a:solidFill>
                          <a:schemeClr val="lt1"/>
                        </a:solidFill>
                        <a:latin typeface="+mn-lt"/>
                        <a:ea typeface="+mn-ea"/>
                        <a:cs typeface="+mn-cs"/>
                      </a:endParaRPr>
                    </a:p>
                  </a:txBody>
                  <a:tcPr marL="68577" marR="68577" marT="34290" marB="34290"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lt1"/>
                          </a:solidFill>
                          <a:latin typeface="+mn-lt"/>
                          <a:ea typeface="+mn-ea"/>
                          <a:cs typeface="+mn-cs"/>
                        </a:rPr>
                        <a:t>Email</a:t>
                      </a:r>
                    </a:p>
                  </a:txBody>
                  <a:tcPr marL="68577" marR="68577" marT="34290" marB="34290" anchor="ctr">
                    <a:solidFill>
                      <a:schemeClr val="accent2"/>
                    </a:solidFill>
                  </a:tcPr>
                </a:tc>
              </a:tr>
              <a:tr h="294755">
                <a:tc>
                  <a:txBody>
                    <a:bodyPr/>
                    <a:lstStyle/>
                    <a:p>
                      <a:pPr marL="0" marR="0" indent="0" algn="ctr" defTabSz="684520" rtl="0" eaLnBrk="1" fontAlgn="auto" latinLnBrk="0" hangingPunct="1">
                        <a:lnSpc>
                          <a:spcPct val="100000"/>
                        </a:lnSpc>
                        <a:spcBef>
                          <a:spcPts val="0"/>
                        </a:spcBef>
                        <a:spcAft>
                          <a:spcPts val="0"/>
                        </a:spcAft>
                        <a:buClrTx/>
                        <a:buSzTx/>
                        <a:buFontTx/>
                        <a:buNone/>
                        <a:tabLst/>
                        <a:defRPr/>
                      </a:pPr>
                      <a:r>
                        <a:rPr lang="en-US" altLang="en-US" sz="1000" dirty="0" smtClean="0"/>
                        <a:t>Carly Ambler</a:t>
                      </a:r>
                      <a:endParaRPr lang="en-US" sz="1000" dirty="0"/>
                    </a:p>
                  </a:txBody>
                  <a:tcPr marL="68577" marR="68577" marT="34290" marB="34290" anchor="ctr"/>
                </a:tc>
                <a:tc>
                  <a:txBody>
                    <a:bodyPr/>
                    <a:lstStyle/>
                    <a:p>
                      <a:pPr marL="0" marR="0" indent="0" algn="ctr" defTabSz="684520" rtl="0" eaLnBrk="1" fontAlgn="auto" latinLnBrk="0" hangingPunct="1">
                        <a:lnSpc>
                          <a:spcPct val="100000"/>
                        </a:lnSpc>
                        <a:spcBef>
                          <a:spcPts val="0"/>
                        </a:spcBef>
                        <a:spcAft>
                          <a:spcPts val="0"/>
                        </a:spcAft>
                        <a:buClrTx/>
                        <a:buSzTx/>
                        <a:buFontTx/>
                        <a:buNone/>
                        <a:tabLst/>
                        <a:defRPr/>
                      </a:pPr>
                      <a:r>
                        <a:rPr lang="en-US" altLang="en-US" sz="1000" dirty="0" smtClean="0"/>
                        <a:t>cambler@doe.k12.ga.us</a:t>
                      </a:r>
                      <a:endParaRPr lang="en-US" sz="1000" dirty="0" smtClean="0"/>
                    </a:p>
                  </a:txBody>
                  <a:tcPr marL="68577" marR="68577" marT="34290" marB="34290" anchor="ctr"/>
                </a:tc>
              </a:tr>
              <a:tr h="294755">
                <a:tc>
                  <a:txBody>
                    <a:bodyPr/>
                    <a:lstStyle/>
                    <a:p>
                      <a:pPr algn="ctr"/>
                      <a:r>
                        <a:rPr lang="en-US" sz="1000" dirty="0" smtClean="0"/>
                        <a:t>Saralyn Barkley</a:t>
                      </a:r>
                      <a:endParaRPr lang="en-US" sz="1000" dirty="0"/>
                    </a:p>
                  </a:txBody>
                  <a:tcPr marL="68577" marR="68577" marT="34290" marB="34290" anchor="ctr"/>
                </a:tc>
                <a:tc>
                  <a:txBody>
                    <a:bodyPr/>
                    <a:lstStyle/>
                    <a:p>
                      <a:pPr algn="ctr"/>
                      <a:r>
                        <a:rPr lang="en-US" sz="1000" dirty="0" smtClean="0"/>
                        <a:t>sbarkley@doe.k12.ga.us</a:t>
                      </a:r>
                      <a:endParaRPr lang="en-US" sz="1000" dirty="0"/>
                    </a:p>
                  </a:txBody>
                  <a:tcPr marL="68577" marR="68577" marT="34290" marB="34290" anchor="ctr"/>
                </a:tc>
              </a:tr>
              <a:tr h="294755">
                <a:tc>
                  <a:txBody>
                    <a:bodyPr/>
                    <a:lstStyle/>
                    <a:p>
                      <a:pPr algn="ctr"/>
                      <a:r>
                        <a:rPr lang="en-US" sz="1000" dirty="0" smtClean="0"/>
                        <a:t>Sharon Brown</a:t>
                      </a:r>
                      <a:endParaRPr lang="en-US" sz="1000" dirty="0"/>
                    </a:p>
                  </a:txBody>
                  <a:tcPr marL="68577" marR="68577" marT="34290" marB="34290" anchor="ctr"/>
                </a:tc>
                <a:tc>
                  <a:txBody>
                    <a:bodyPr/>
                    <a:lstStyle/>
                    <a:p>
                      <a:pPr algn="ctr"/>
                      <a:r>
                        <a:rPr lang="en-US" sz="1000" dirty="0" smtClean="0"/>
                        <a:t>shbrown@doe.k12.ga.us</a:t>
                      </a:r>
                      <a:endParaRPr lang="en-US" sz="1000" dirty="0"/>
                    </a:p>
                  </a:txBody>
                  <a:tcPr marL="68577" marR="68577" marT="34290" marB="34290" anchor="ctr"/>
                </a:tc>
              </a:tr>
              <a:tr h="294755">
                <a:tc>
                  <a:txBody>
                    <a:bodyPr/>
                    <a:lstStyle/>
                    <a:p>
                      <a:pPr algn="ctr"/>
                      <a:r>
                        <a:rPr lang="en-US" sz="1000" dirty="0" smtClean="0"/>
                        <a:t>Pam Daniels</a:t>
                      </a:r>
                      <a:endParaRPr lang="en-US" sz="1000" dirty="0"/>
                    </a:p>
                  </a:txBody>
                  <a:tcPr marL="68577" marR="68577" marT="34290" marB="34290" anchor="ctr"/>
                </a:tc>
                <a:tc>
                  <a:txBody>
                    <a:bodyPr/>
                    <a:lstStyle/>
                    <a:p>
                      <a:pPr algn="ctr"/>
                      <a:r>
                        <a:rPr lang="en-US" sz="1000" dirty="0" smtClean="0"/>
                        <a:t>pdaniels@doe.k12.ga.us</a:t>
                      </a:r>
                      <a:endParaRPr lang="en-US" sz="1000" dirty="0"/>
                    </a:p>
                  </a:txBody>
                  <a:tcPr marL="68577" marR="68577" marT="34290" marB="34290" anchor="ctr"/>
                </a:tc>
              </a:tr>
              <a:tr h="499686">
                <a:tc>
                  <a:txBody>
                    <a:bodyPr/>
                    <a:lstStyle/>
                    <a:p>
                      <a:pPr algn="ctr"/>
                      <a:r>
                        <a:rPr lang="en-US" sz="1000" dirty="0" smtClean="0"/>
                        <a:t>Greg Petersen</a:t>
                      </a:r>
                      <a:endParaRPr lang="en-US" sz="1000" dirty="0"/>
                    </a:p>
                  </a:txBody>
                  <a:tcPr marL="68577" marR="68577" marT="34290" marB="34290" anchor="ctr"/>
                </a:tc>
                <a:tc>
                  <a:txBody>
                    <a:bodyPr/>
                    <a:lstStyle/>
                    <a:p>
                      <a:pPr algn="ctr"/>
                      <a:r>
                        <a:rPr lang="en-US" sz="1000" dirty="0" smtClean="0"/>
                        <a:t>gpetersen@doe.k12.ga.us</a:t>
                      </a:r>
                      <a:endParaRPr lang="en-US" sz="1000" dirty="0"/>
                    </a:p>
                  </a:txBody>
                  <a:tcPr marL="68577" marR="68577" marT="34290" marB="34290" anchor="ctr"/>
                </a:tc>
              </a:tr>
              <a:tr h="294755">
                <a:tc>
                  <a:txBody>
                    <a:bodyPr/>
                    <a:lstStyle/>
                    <a:p>
                      <a:pPr algn="ctr"/>
                      <a:r>
                        <a:rPr lang="en-US" sz="1000" dirty="0" smtClean="0"/>
                        <a:t>Terri Still</a:t>
                      </a:r>
                      <a:endParaRPr lang="en-US" sz="1000" dirty="0"/>
                    </a:p>
                  </a:txBody>
                  <a:tcPr marL="68577" marR="68577" marT="34290" marB="34290" anchor="ctr"/>
                </a:tc>
                <a:tc>
                  <a:txBody>
                    <a:bodyPr/>
                    <a:lstStyle/>
                    <a:p>
                      <a:pPr algn="ctr"/>
                      <a:r>
                        <a:rPr lang="en-US" sz="1000" dirty="0" smtClean="0"/>
                        <a:t>tstill@doe.k12.ga.us</a:t>
                      </a:r>
                      <a:endParaRPr lang="en-US" sz="1000" dirty="0"/>
                    </a:p>
                  </a:txBody>
                  <a:tcPr marL="68577" marR="68577" marT="34290" marB="34290" anchor="ctr"/>
                </a:tc>
              </a:tr>
              <a:tr h="294755">
                <a:tc>
                  <a:txBody>
                    <a:bodyPr/>
                    <a:lstStyle/>
                    <a:p>
                      <a:pPr algn="ctr"/>
                      <a:r>
                        <a:rPr lang="en-US" sz="1000" dirty="0" smtClean="0"/>
                        <a:t>Elizabeth Zipperer</a:t>
                      </a:r>
                      <a:endParaRPr lang="en-US" sz="1000" dirty="0"/>
                    </a:p>
                  </a:txBody>
                  <a:tcPr marL="68577" marR="68577" marT="34290" marB="34290" anchor="ctr"/>
                </a:tc>
                <a:tc>
                  <a:txBody>
                    <a:bodyPr/>
                    <a:lstStyle/>
                    <a:p>
                      <a:pPr algn="ctr"/>
                      <a:r>
                        <a:rPr lang="en-US" sz="1000" dirty="0" smtClean="0"/>
                        <a:t>ezipperer@doe.k12.ga.us</a:t>
                      </a:r>
                      <a:endParaRPr lang="en-US" sz="1000" dirty="0"/>
                    </a:p>
                  </a:txBody>
                  <a:tcPr marL="68577" marR="68577" marT="34290" marB="34290" anchor="ctr"/>
                </a:tc>
              </a:tr>
            </a:tbl>
          </a:graphicData>
        </a:graphic>
      </p:graphicFrame>
      <p:sp>
        <p:nvSpPr>
          <p:cNvPr id="8" name="Date Placeholder 7"/>
          <p:cNvSpPr>
            <a:spLocks noGrp="1"/>
          </p:cNvSpPr>
          <p:nvPr>
            <p:ph type="dt" sz="half" idx="10"/>
          </p:nvPr>
        </p:nvSpPr>
        <p:spPr/>
        <p:txBody>
          <a:bodyPr/>
          <a:lstStyle/>
          <a:p>
            <a:r>
              <a:rPr lang="en-US" dirty="0" smtClean="0"/>
              <a:t>10/28/15</a:t>
            </a:r>
            <a:endParaRPr lang="en-US" dirty="0"/>
          </a:p>
        </p:txBody>
      </p:sp>
      <p:sp>
        <p:nvSpPr>
          <p:cNvPr id="3" name="Slide Number Placeholder 2"/>
          <p:cNvSpPr>
            <a:spLocks noGrp="1"/>
          </p:cNvSpPr>
          <p:nvPr>
            <p:ph type="sldNum" sz="quarter" idx="4"/>
          </p:nvPr>
        </p:nvSpPr>
        <p:spPr/>
        <p:txBody>
          <a:bodyPr/>
          <a:lstStyle/>
          <a:p>
            <a:fld id="{BDB19BEE-828A-4010-8DF7-D43F811E4622}" type="slidenum">
              <a:rPr lang="en-US" smtClean="0"/>
              <a:t>45</a:t>
            </a:fld>
            <a:endParaRPr lang="en-US"/>
          </a:p>
        </p:txBody>
      </p:sp>
    </p:spTree>
    <p:extLst>
      <p:ext uri="{BB962C8B-B14F-4D97-AF65-F5344CB8AC3E}">
        <p14:creationId xmlns:p14="http://schemas.microsoft.com/office/powerpoint/2010/main" val="1934409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txBox="1">
            <a:spLocks/>
          </p:cNvSpPr>
          <p:nvPr/>
        </p:nvSpPr>
        <p:spPr bwMode="auto">
          <a:xfrm>
            <a:off x="520702" y="-239712"/>
            <a:ext cx="5908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9" tIns="34224" rIns="68449" bIns="34224" anchor="ctr"/>
          <a:lstStyle>
            <a:lvl1pPr defTabSz="684213" eaLnBrk="0" hangingPunct="0">
              <a:spcBef>
                <a:spcPct val="20000"/>
              </a:spcBef>
              <a:buFont typeface="Arial" charset="0"/>
              <a:buChar char="•"/>
              <a:defRPr sz="2400">
                <a:solidFill>
                  <a:schemeClr val="tx1"/>
                </a:solidFill>
                <a:latin typeface="Calibri" pitchFamily="34" charset="0"/>
              </a:defRPr>
            </a:lvl1pPr>
            <a:lvl2pPr marL="555625" indent="-212725" defTabSz="684213" eaLnBrk="0" hangingPunct="0">
              <a:spcBef>
                <a:spcPct val="20000"/>
              </a:spcBef>
              <a:buFont typeface="Arial" charset="0"/>
              <a:buChar char="–"/>
              <a:defRPr sz="2100">
                <a:solidFill>
                  <a:schemeClr val="tx1"/>
                </a:solidFill>
                <a:latin typeface="Calibri" pitchFamily="34" charset="0"/>
              </a:defRPr>
            </a:lvl2pPr>
            <a:lvl3pPr marL="854075" indent="-169863" defTabSz="684213" eaLnBrk="0" hangingPunct="0">
              <a:spcBef>
                <a:spcPct val="20000"/>
              </a:spcBef>
              <a:buFont typeface="Arial" charset="0"/>
              <a:buChar char="•"/>
              <a:defRPr>
                <a:solidFill>
                  <a:schemeClr val="tx1"/>
                </a:solidFill>
                <a:latin typeface="Calibri" pitchFamily="34" charset="0"/>
              </a:defRPr>
            </a:lvl3pPr>
            <a:lvl4pPr marL="1196975" indent="-169863" defTabSz="684213" eaLnBrk="0" hangingPunct="0">
              <a:spcBef>
                <a:spcPct val="20000"/>
              </a:spcBef>
              <a:buFont typeface="Arial" charset="0"/>
              <a:buChar char="–"/>
              <a:defRPr sz="1500">
                <a:solidFill>
                  <a:schemeClr val="tx1"/>
                </a:solidFill>
                <a:latin typeface="Calibri" pitchFamily="34" charset="0"/>
              </a:defRPr>
            </a:lvl4pPr>
            <a:lvl5pPr marL="1539875" indent="-169863" defTabSz="684213" eaLnBrk="0" hangingPunct="0">
              <a:spcBef>
                <a:spcPct val="20000"/>
              </a:spcBef>
              <a:buFont typeface="Arial" charset="0"/>
              <a:buChar char="»"/>
              <a:defRPr sz="1500">
                <a:solidFill>
                  <a:schemeClr val="tx1"/>
                </a:solidFill>
                <a:latin typeface="Calibri" pitchFamily="34" charset="0"/>
              </a:defRPr>
            </a:lvl5pPr>
            <a:lvl6pPr marL="1997075" indent="-169863" defTabSz="684213" eaLnBrk="0" fontAlgn="base" hangingPunct="0">
              <a:spcBef>
                <a:spcPct val="20000"/>
              </a:spcBef>
              <a:spcAft>
                <a:spcPct val="0"/>
              </a:spcAft>
              <a:buFont typeface="Arial" charset="0"/>
              <a:buChar char="»"/>
              <a:defRPr sz="1500">
                <a:solidFill>
                  <a:schemeClr val="tx1"/>
                </a:solidFill>
                <a:latin typeface="Calibri" pitchFamily="34" charset="0"/>
              </a:defRPr>
            </a:lvl6pPr>
            <a:lvl7pPr marL="2454275" indent="-169863" defTabSz="684213" eaLnBrk="0" fontAlgn="base" hangingPunct="0">
              <a:spcBef>
                <a:spcPct val="20000"/>
              </a:spcBef>
              <a:spcAft>
                <a:spcPct val="0"/>
              </a:spcAft>
              <a:buFont typeface="Arial" charset="0"/>
              <a:buChar char="»"/>
              <a:defRPr sz="1500">
                <a:solidFill>
                  <a:schemeClr val="tx1"/>
                </a:solidFill>
                <a:latin typeface="Calibri" pitchFamily="34" charset="0"/>
              </a:defRPr>
            </a:lvl7pPr>
            <a:lvl8pPr marL="2911475" indent="-169863" defTabSz="684213" eaLnBrk="0" fontAlgn="base" hangingPunct="0">
              <a:spcBef>
                <a:spcPct val="20000"/>
              </a:spcBef>
              <a:spcAft>
                <a:spcPct val="0"/>
              </a:spcAft>
              <a:buFont typeface="Arial" charset="0"/>
              <a:buChar char="»"/>
              <a:defRPr sz="1500">
                <a:solidFill>
                  <a:schemeClr val="tx1"/>
                </a:solidFill>
                <a:latin typeface="Calibri" pitchFamily="34" charset="0"/>
              </a:defRPr>
            </a:lvl8pPr>
            <a:lvl9pPr marL="3368675" indent="-169863" defTabSz="684213" eaLnBrk="0" fontAlgn="base" hangingPunct="0">
              <a:spcBef>
                <a:spcPct val="20000"/>
              </a:spcBef>
              <a:spcAft>
                <a:spcPct val="0"/>
              </a:spcAft>
              <a:buFont typeface="Arial" charset="0"/>
              <a:buChar char="»"/>
              <a:defRPr sz="1500">
                <a:solidFill>
                  <a:schemeClr val="tx1"/>
                </a:solidFill>
                <a:latin typeface="Calibri" pitchFamily="34" charset="0"/>
              </a:defRPr>
            </a:lvl9pPr>
          </a:lstStyle>
          <a:p>
            <a:pPr algn="ctr" eaLnBrk="1" hangingPunct="1">
              <a:spcBef>
                <a:spcPct val="0"/>
              </a:spcBef>
              <a:buFontTx/>
              <a:buNone/>
            </a:pPr>
            <a:endParaRPr lang="en-US" altLang="en-US"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83709991"/>
              </p:ext>
            </p:extLst>
          </p:nvPr>
        </p:nvGraphicFramePr>
        <p:xfrm>
          <a:off x="273845" y="1061722"/>
          <a:ext cx="6402388" cy="3436112"/>
        </p:xfrm>
        <a:graphic>
          <a:graphicData uri="http://schemas.openxmlformats.org/drawingml/2006/table">
            <a:tbl>
              <a:tblPr firstRow="1" bandRow="1">
                <a:tableStyleId>{5940675A-B579-460E-94D1-54222C63F5DA}</a:tableStyleId>
              </a:tblPr>
              <a:tblGrid>
                <a:gridCol w="1405757"/>
                <a:gridCol w="1911271"/>
                <a:gridCol w="3085360"/>
              </a:tblGrid>
              <a:tr h="508001">
                <a:tc>
                  <a:txBody>
                    <a:bodyPr/>
                    <a:lstStyle/>
                    <a:p>
                      <a:pPr marL="0" marR="0" indent="0" algn="ctr" defTabSz="684520" rtl="0" eaLnBrk="1" fontAlgn="auto" latinLnBrk="0" hangingPunct="1">
                        <a:lnSpc>
                          <a:spcPct val="100000"/>
                        </a:lnSpc>
                        <a:spcBef>
                          <a:spcPts val="0"/>
                        </a:spcBef>
                        <a:spcAft>
                          <a:spcPts val="0"/>
                        </a:spcAft>
                        <a:buClrTx/>
                        <a:buSzTx/>
                        <a:buFontTx/>
                        <a:buNone/>
                        <a:tabLst/>
                        <a:defRPr/>
                      </a:pPr>
                      <a:r>
                        <a:rPr lang="en-US" altLang="en-US" sz="1200" dirty="0" smtClean="0"/>
                        <a:t>Carly Ambler</a:t>
                      </a:r>
                      <a:endParaRPr lang="en-US" sz="1200" dirty="0"/>
                    </a:p>
                  </a:txBody>
                  <a:tcPr marL="91435" marR="91435" anchor="ctr"/>
                </a:tc>
                <a:tc>
                  <a:txBody>
                    <a:bodyPr/>
                    <a:lstStyle/>
                    <a:p>
                      <a:pPr marL="0" marR="0" indent="0" algn="ctr" defTabSz="684520" rtl="0" eaLnBrk="1" fontAlgn="auto" latinLnBrk="0" hangingPunct="1">
                        <a:lnSpc>
                          <a:spcPct val="100000"/>
                        </a:lnSpc>
                        <a:spcBef>
                          <a:spcPts val="0"/>
                        </a:spcBef>
                        <a:spcAft>
                          <a:spcPts val="0"/>
                        </a:spcAft>
                        <a:buClrTx/>
                        <a:buSzTx/>
                        <a:buFontTx/>
                        <a:buNone/>
                        <a:tabLst/>
                        <a:defRPr/>
                      </a:pPr>
                      <a:r>
                        <a:rPr lang="en-US" altLang="en-US" sz="1200" dirty="0" smtClean="0"/>
                        <a:t>cambler@doe.k12.ga.us</a:t>
                      </a:r>
                      <a:endParaRPr lang="en-US" sz="1200" dirty="0" smtClean="0"/>
                    </a:p>
                  </a:txBody>
                  <a:tcPr marL="91435" marR="9143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Charters, </a:t>
                      </a:r>
                      <a:r>
                        <a:rPr lang="en-US" sz="1200" dirty="0" smtClean="0"/>
                        <a:t>Middle GA, Oconee,</a:t>
                      </a:r>
                      <a:r>
                        <a:rPr lang="en-US" sz="1200" baseline="0" dirty="0" smtClean="0"/>
                        <a:t> </a:t>
                      </a:r>
                      <a:br>
                        <a:rPr lang="en-US" sz="1200" baseline="0" dirty="0" smtClean="0"/>
                      </a:br>
                      <a:r>
                        <a:rPr lang="en-US" sz="1200" baseline="0" dirty="0" smtClean="0"/>
                        <a:t>State Schools, DJJ, DOC</a:t>
                      </a:r>
                      <a:endParaRPr lang="en-US" sz="1200" dirty="0"/>
                    </a:p>
                  </a:txBody>
                  <a:tcPr marL="91435" marR="91435" anchor="ctr"/>
                </a:tc>
              </a:tr>
              <a:tr h="457200">
                <a:tc>
                  <a:txBody>
                    <a:bodyPr/>
                    <a:lstStyle/>
                    <a:p>
                      <a:pPr algn="ctr"/>
                      <a:r>
                        <a:rPr lang="en-US" sz="1200" dirty="0" err="1" smtClean="0"/>
                        <a:t>Saralyn</a:t>
                      </a:r>
                      <a:r>
                        <a:rPr lang="en-US" sz="1200" dirty="0" smtClean="0"/>
                        <a:t> Barkley</a:t>
                      </a:r>
                      <a:endParaRPr lang="en-US" sz="1200" dirty="0"/>
                    </a:p>
                  </a:txBody>
                  <a:tcPr marL="91435" marR="91435" anchor="ctr"/>
                </a:tc>
                <a:tc>
                  <a:txBody>
                    <a:bodyPr/>
                    <a:lstStyle/>
                    <a:p>
                      <a:pPr algn="ctr"/>
                      <a:r>
                        <a:rPr lang="en-US" sz="1200" dirty="0" smtClean="0"/>
                        <a:t>sbarkley@doe.k12.ga.us</a:t>
                      </a:r>
                      <a:endParaRPr lang="en-US" sz="1200" dirty="0"/>
                    </a:p>
                  </a:txBody>
                  <a:tcPr marL="91435" marR="91435" anchor="ctr"/>
                </a:tc>
                <a:tc>
                  <a:txBody>
                    <a:bodyPr/>
                    <a:lstStyle/>
                    <a:p>
                      <a:pPr algn="ctr"/>
                      <a:r>
                        <a:rPr lang="en-US" sz="1200" baseline="0" dirty="0" smtClean="0"/>
                        <a:t>Chattahoochee-Flint, </a:t>
                      </a:r>
                      <a:r>
                        <a:rPr lang="en-US" sz="1200" dirty="0" smtClean="0"/>
                        <a:t>Southwest GA, </a:t>
                      </a:r>
                    </a:p>
                    <a:p>
                      <a:pPr algn="ctr"/>
                      <a:r>
                        <a:rPr lang="en-US" sz="1200" dirty="0" smtClean="0"/>
                        <a:t>Meriwether, Troup, Harris</a:t>
                      </a:r>
                      <a:endParaRPr lang="en-US" sz="1200" dirty="0"/>
                    </a:p>
                  </a:txBody>
                  <a:tcPr marL="91435" marR="91435" anchor="ctr"/>
                </a:tc>
              </a:tr>
              <a:tr h="447040">
                <a:tc>
                  <a:txBody>
                    <a:bodyPr/>
                    <a:lstStyle/>
                    <a:p>
                      <a:pPr algn="ctr"/>
                      <a:r>
                        <a:rPr lang="en-US" sz="1200" dirty="0" smtClean="0"/>
                        <a:t>Sharon Brown</a:t>
                      </a:r>
                      <a:endParaRPr lang="en-US" sz="1200" dirty="0"/>
                    </a:p>
                  </a:txBody>
                  <a:tcPr marL="91435" marR="91435" anchor="ctr"/>
                </a:tc>
                <a:tc>
                  <a:txBody>
                    <a:bodyPr/>
                    <a:lstStyle/>
                    <a:p>
                      <a:pPr algn="ctr"/>
                      <a:r>
                        <a:rPr lang="en-US" sz="1200" dirty="0" smtClean="0"/>
                        <a:t>shbrown@doe.k12.ga.us</a:t>
                      </a:r>
                      <a:endParaRPr lang="en-US" sz="1200" dirty="0"/>
                    </a:p>
                  </a:txBody>
                  <a:tcPr marL="91435" marR="91435" anchor="ctr"/>
                </a:tc>
                <a:tc>
                  <a:txBody>
                    <a:bodyPr/>
                    <a:lstStyle/>
                    <a:p>
                      <a:pPr algn="ctr"/>
                      <a:r>
                        <a:rPr lang="en-US" sz="1200" dirty="0" smtClean="0"/>
                        <a:t>Metro, Griffin</a:t>
                      </a:r>
                      <a:endParaRPr lang="en-US" sz="1200" dirty="0"/>
                    </a:p>
                  </a:txBody>
                  <a:tcPr marL="91435" marR="91435" anchor="ctr"/>
                </a:tc>
              </a:tr>
              <a:tr h="457200">
                <a:tc>
                  <a:txBody>
                    <a:bodyPr/>
                    <a:lstStyle/>
                    <a:p>
                      <a:pPr algn="ctr"/>
                      <a:r>
                        <a:rPr lang="en-US" sz="1200" dirty="0" smtClean="0"/>
                        <a:t>Pam Daniels</a:t>
                      </a:r>
                      <a:endParaRPr lang="en-US" sz="1200" dirty="0"/>
                    </a:p>
                  </a:txBody>
                  <a:tcPr marL="91435" marR="91435" anchor="ctr"/>
                </a:tc>
                <a:tc>
                  <a:txBody>
                    <a:bodyPr/>
                    <a:lstStyle/>
                    <a:p>
                      <a:pPr algn="ctr"/>
                      <a:r>
                        <a:rPr lang="en-US" sz="1200" dirty="0" smtClean="0"/>
                        <a:t>pdaniels@doe.k12.ga.us</a:t>
                      </a:r>
                      <a:endParaRPr lang="en-US" sz="1200" dirty="0"/>
                    </a:p>
                  </a:txBody>
                  <a:tcPr marL="91435" marR="91435" anchor="ctr"/>
                </a:tc>
                <a:tc>
                  <a:txBody>
                    <a:bodyPr/>
                    <a:lstStyle/>
                    <a:p>
                      <a:pPr algn="ctr"/>
                      <a:r>
                        <a:rPr lang="en-US" sz="1200" dirty="0" smtClean="0"/>
                        <a:t>Northeast GA,</a:t>
                      </a:r>
                      <a:r>
                        <a:rPr lang="en-US" sz="1200" baseline="0" dirty="0" smtClean="0"/>
                        <a:t> </a:t>
                      </a:r>
                      <a:r>
                        <a:rPr lang="en-US" sz="1200" dirty="0" smtClean="0"/>
                        <a:t>Pioneer</a:t>
                      </a:r>
                    </a:p>
                    <a:p>
                      <a:pPr algn="ctr"/>
                      <a:r>
                        <a:rPr lang="en-US" sz="1200" dirty="0" smtClean="0"/>
                        <a:t>Wilkes, Lincoln, Taliaferro, Warren</a:t>
                      </a:r>
                      <a:endParaRPr lang="en-US" sz="1200" dirty="0"/>
                    </a:p>
                  </a:txBody>
                  <a:tcPr marL="91435" marR="91435" anchor="ctr"/>
                </a:tc>
              </a:tr>
              <a:tr h="502920">
                <a:tc>
                  <a:txBody>
                    <a:bodyPr/>
                    <a:lstStyle/>
                    <a:p>
                      <a:pPr algn="ctr"/>
                      <a:r>
                        <a:rPr lang="en-US" sz="1200" dirty="0" smtClean="0"/>
                        <a:t>Greg Petersen</a:t>
                      </a:r>
                      <a:endParaRPr lang="en-US" sz="1200" dirty="0"/>
                    </a:p>
                  </a:txBody>
                  <a:tcPr marL="91435" marR="91435" anchor="ctr"/>
                </a:tc>
                <a:tc>
                  <a:txBody>
                    <a:bodyPr/>
                    <a:lstStyle/>
                    <a:p>
                      <a:pPr algn="ctr"/>
                      <a:r>
                        <a:rPr lang="en-US" sz="1200" dirty="0" smtClean="0"/>
                        <a:t>gpetersen@doe.k12.ga.us</a:t>
                      </a:r>
                      <a:endParaRPr lang="en-US" sz="1200" dirty="0"/>
                    </a:p>
                  </a:txBody>
                  <a:tcPr marL="91435" marR="91435" anchor="ctr"/>
                </a:tc>
                <a:tc>
                  <a:txBody>
                    <a:bodyPr/>
                    <a:lstStyle/>
                    <a:p>
                      <a:pPr algn="ctr"/>
                      <a:r>
                        <a:rPr lang="en-US" sz="1200" dirty="0" smtClean="0"/>
                        <a:t>Northwest</a:t>
                      </a:r>
                      <a:r>
                        <a:rPr lang="en-US" sz="1200" baseline="0" dirty="0" smtClean="0"/>
                        <a:t> </a:t>
                      </a:r>
                      <a:r>
                        <a:rPr lang="en-US" sz="1200" dirty="0" smtClean="0"/>
                        <a:t>GA,</a:t>
                      </a:r>
                      <a:r>
                        <a:rPr lang="en-US" sz="1200" baseline="0" dirty="0" smtClean="0"/>
                        <a:t> North GA,  Coweta, </a:t>
                      </a:r>
                      <a:br>
                        <a:rPr lang="en-US" sz="1200" baseline="0" dirty="0" smtClean="0"/>
                      </a:br>
                      <a:r>
                        <a:rPr lang="en-US" sz="1200" baseline="0" dirty="0" smtClean="0"/>
                        <a:t>Heard, Carroll, Carrollton City</a:t>
                      </a:r>
                      <a:endParaRPr lang="en-US" sz="1200" dirty="0"/>
                    </a:p>
                  </a:txBody>
                  <a:tcPr marL="91435" marR="91435" anchor="ctr"/>
                </a:tc>
              </a:tr>
              <a:tr h="502920">
                <a:tc>
                  <a:txBody>
                    <a:bodyPr/>
                    <a:lstStyle/>
                    <a:p>
                      <a:pPr algn="ctr"/>
                      <a:r>
                        <a:rPr lang="en-US" sz="1200" dirty="0" smtClean="0"/>
                        <a:t>Terri Still</a:t>
                      </a:r>
                      <a:endParaRPr lang="en-US" sz="1200" dirty="0"/>
                    </a:p>
                  </a:txBody>
                  <a:tcPr marL="91435" marR="91435" anchor="ctr"/>
                </a:tc>
                <a:tc>
                  <a:txBody>
                    <a:bodyPr/>
                    <a:lstStyle/>
                    <a:p>
                      <a:pPr algn="ctr"/>
                      <a:r>
                        <a:rPr lang="en-US" sz="1200" dirty="0" smtClean="0"/>
                        <a:t>tstill@doe.k12.ga.us</a:t>
                      </a:r>
                      <a:endParaRPr lang="en-US" sz="1200" dirty="0"/>
                    </a:p>
                  </a:txBody>
                  <a:tcPr marL="91435" marR="91435" anchor="ctr"/>
                </a:tc>
                <a:tc>
                  <a:txBody>
                    <a:bodyPr/>
                    <a:lstStyle/>
                    <a:p>
                      <a:pPr algn="ctr"/>
                      <a:r>
                        <a:rPr lang="en-US" sz="1200" dirty="0" smtClean="0"/>
                        <a:t>Coastal Plains, Heart of</a:t>
                      </a:r>
                      <a:r>
                        <a:rPr lang="en-US" sz="1200" baseline="0" dirty="0" smtClean="0"/>
                        <a:t> Georgia, </a:t>
                      </a:r>
                      <a:r>
                        <a:rPr lang="en-US" sz="1200" dirty="0" smtClean="0"/>
                        <a:t>Okefenokee </a:t>
                      </a:r>
                      <a:endParaRPr lang="en-US" sz="1200" dirty="0"/>
                    </a:p>
                  </a:txBody>
                  <a:tcPr marL="91435" marR="91435" anchor="ctr"/>
                </a:tc>
              </a:tr>
              <a:tr h="560831">
                <a:tc>
                  <a:txBody>
                    <a:bodyPr/>
                    <a:lstStyle/>
                    <a:p>
                      <a:pPr algn="ctr"/>
                      <a:r>
                        <a:rPr lang="en-US" sz="1200" dirty="0" smtClean="0"/>
                        <a:t>Elizabeth Zipperer</a:t>
                      </a:r>
                      <a:endParaRPr lang="en-US" sz="1200" dirty="0"/>
                    </a:p>
                  </a:txBody>
                  <a:tcPr marL="91435" marR="91435" anchor="ctr"/>
                </a:tc>
                <a:tc>
                  <a:txBody>
                    <a:bodyPr/>
                    <a:lstStyle/>
                    <a:p>
                      <a:pPr algn="ctr"/>
                      <a:r>
                        <a:rPr lang="en-US" sz="1200" dirty="0" smtClean="0"/>
                        <a:t>ezipperer@doe.k12.ga.us</a:t>
                      </a:r>
                      <a:endParaRPr lang="en-US" sz="1200" dirty="0"/>
                    </a:p>
                  </a:txBody>
                  <a:tcPr marL="91435" marR="91435" anchor="ctr"/>
                </a:tc>
                <a:tc>
                  <a:txBody>
                    <a:bodyPr/>
                    <a:lstStyle/>
                    <a:p>
                      <a:pPr algn="ctr"/>
                      <a:r>
                        <a:rPr lang="en-US" sz="1000" kern="1200" baseline="0" dirty="0" smtClean="0">
                          <a:solidFill>
                            <a:schemeClr val="tx1"/>
                          </a:solidFill>
                          <a:latin typeface="+mn-lt"/>
                          <a:ea typeface="+mn-ea"/>
                          <a:cs typeface="+mn-cs"/>
                        </a:rPr>
                        <a:t>First District, </a:t>
                      </a:r>
                      <a:r>
                        <a:rPr lang="en-US" sz="1000" baseline="0" dirty="0" smtClean="0"/>
                        <a:t>Calhoun, Dougherty, Emanuel, Jenkins, Jefferson, Burke, Richmond, Glascock, McDuffie, Columbia</a:t>
                      </a:r>
                      <a:endParaRPr lang="en-US" sz="1000" dirty="0"/>
                    </a:p>
                  </a:txBody>
                  <a:tcPr marL="91435" marR="91435" anchor="ctr"/>
                </a:tc>
              </a:tr>
            </a:tbl>
          </a:graphicData>
        </a:graphic>
      </p:graphicFrame>
      <p:sp>
        <p:nvSpPr>
          <p:cNvPr id="5" name="Date Placeholder 4"/>
          <p:cNvSpPr>
            <a:spLocks noGrp="1"/>
          </p:cNvSpPr>
          <p:nvPr>
            <p:ph type="dt" sz="half" idx="2"/>
          </p:nvPr>
        </p:nvSpPr>
        <p:spPr/>
        <p:txBody>
          <a:bodyPr/>
          <a:lstStyle/>
          <a:p>
            <a:r>
              <a:rPr lang="en-US" dirty="0" smtClean="0"/>
              <a:t>10/28/15</a:t>
            </a:r>
            <a:endParaRPr lang="en-US" dirty="0"/>
          </a:p>
        </p:txBody>
      </p:sp>
      <p:sp>
        <p:nvSpPr>
          <p:cNvPr id="6" name="Slide Number Placeholder 5"/>
          <p:cNvSpPr>
            <a:spLocks noGrp="1"/>
          </p:cNvSpPr>
          <p:nvPr>
            <p:ph type="sldNum" sz="quarter" idx="4"/>
          </p:nvPr>
        </p:nvSpPr>
        <p:spPr/>
        <p:txBody>
          <a:bodyPr/>
          <a:lstStyle/>
          <a:p>
            <a:fld id="{243991E5-85FE-4FE6-9791-5E5677CAF483}" type="slidenum">
              <a:rPr lang="en-US" smtClean="0"/>
              <a:pPr/>
              <a:t>46</a:t>
            </a:fld>
            <a:endParaRPr lang="en-US" dirty="0"/>
          </a:p>
        </p:txBody>
      </p:sp>
    </p:spTree>
    <p:extLst>
      <p:ext uri="{BB962C8B-B14F-4D97-AF65-F5344CB8AC3E}">
        <p14:creationId xmlns:p14="http://schemas.microsoft.com/office/powerpoint/2010/main" val="820446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1256" y="823067"/>
            <a:ext cx="5907564" cy="2335770"/>
          </a:xfrm>
        </p:spPr>
        <p:txBody>
          <a:bodyPr>
            <a:normAutofit/>
          </a:bodyPr>
          <a:lstStyle/>
          <a:p>
            <a:pPr>
              <a:defRPr/>
            </a:pPr>
            <a:r>
              <a:rPr lang="en-US" altLang="en-US" sz="3200" b="0" dirty="0">
                <a:solidFill>
                  <a:srgbClr val="FF0066"/>
                </a:solidFill>
              </a:rPr>
              <a:t>Ensuring Equitable Access </a:t>
            </a:r>
            <a:br>
              <a:rPr lang="en-US" altLang="en-US" sz="3200" b="0" dirty="0">
                <a:solidFill>
                  <a:srgbClr val="FF0066"/>
                </a:solidFill>
              </a:rPr>
            </a:br>
            <a:r>
              <a:rPr lang="en-US" altLang="en-US" sz="3200" b="0" dirty="0">
                <a:solidFill>
                  <a:srgbClr val="FF0066"/>
                </a:solidFill>
              </a:rPr>
              <a:t>to Instruction by</a:t>
            </a:r>
            <a:br>
              <a:rPr lang="en-US" altLang="en-US" sz="3200" b="0" dirty="0">
                <a:solidFill>
                  <a:srgbClr val="FF0066"/>
                </a:solidFill>
              </a:rPr>
            </a:br>
            <a:r>
              <a:rPr lang="en-US" altLang="en-US" sz="3200" b="0" dirty="0">
                <a:solidFill>
                  <a:srgbClr val="FF0066"/>
                </a:solidFill>
              </a:rPr>
              <a:t>Highly Qualified Teachers</a:t>
            </a:r>
            <a:br>
              <a:rPr lang="en-US" altLang="en-US" sz="3200" b="0" dirty="0">
                <a:solidFill>
                  <a:srgbClr val="FF0066"/>
                </a:solidFill>
              </a:rPr>
            </a:br>
            <a:r>
              <a:rPr lang="en-US" altLang="en-US" sz="3200" b="0" dirty="0">
                <a:solidFill>
                  <a:srgbClr val="FF0066"/>
                </a:solidFill>
              </a:rPr>
              <a:t>HiQ Training for Special Education Leaders</a:t>
            </a:r>
            <a:endParaRPr lang="en-US" sz="3200" b="0" dirty="0"/>
          </a:p>
        </p:txBody>
      </p:sp>
      <p:sp>
        <p:nvSpPr>
          <p:cNvPr id="7" name="Subtitle 6"/>
          <p:cNvSpPr>
            <a:spLocks noGrp="1"/>
          </p:cNvSpPr>
          <p:nvPr>
            <p:ph type="subTitle" idx="1"/>
          </p:nvPr>
        </p:nvSpPr>
        <p:spPr>
          <a:xfrm>
            <a:off x="951888" y="3211511"/>
            <a:ext cx="5212556" cy="1214225"/>
          </a:xfrm>
        </p:spPr>
        <p:txBody>
          <a:bodyPr>
            <a:normAutofit fontScale="92500" lnSpcReduction="10000"/>
          </a:bodyPr>
          <a:lstStyle/>
          <a:p>
            <a:pPr>
              <a:spcBef>
                <a:spcPct val="0"/>
              </a:spcBef>
            </a:pPr>
            <a:r>
              <a:rPr lang="en-US" altLang="en-US" b="1" dirty="0">
                <a:solidFill>
                  <a:schemeClr val="bg1">
                    <a:lumMod val="50000"/>
                  </a:schemeClr>
                </a:solidFill>
              </a:rPr>
              <a:t>Georgia Department of Education </a:t>
            </a:r>
          </a:p>
          <a:p>
            <a:pPr>
              <a:spcBef>
                <a:spcPct val="0"/>
              </a:spcBef>
            </a:pPr>
            <a:r>
              <a:rPr lang="en-US" altLang="en-US" b="1" dirty="0">
                <a:solidFill>
                  <a:schemeClr val="bg1">
                    <a:lumMod val="50000"/>
                  </a:schemeClr>
                </a:solidFill>
              </a:rPr>
              <a:t>Teacher and Leader Effectiveness Division</a:t>
            </a:r>
          </a:p>
          <a:p>
            <a:pPr>
              <a:spcBef>
                <a:spcPct val="0"/>
              </a:spcBef>
            </a:pPr>
            <a:r>
              <a:rPr lang="en-US" altLang="en-US" b="1" dirty="0">
                <a:solidFill>
                  <a:schemeClr val="bg1">
                    <a:lumMod val="50000"/>
                  </a:schemeClr>
                </a:solidFill>
              </a:rPr>
              <a:t>Title II, Part A</a:t>
            </a:r>
          </a:p>
          <a:p>
            <a:pPr>
              <a:spcBef>
                <a:spcPct val="0"/>
              </a:spcBef>
            </a:pPr>
            <a:endParaRPr lang="en-US" altLang="en-US" sz="1600" b="1" dirty="0">
              <a:solidFill>
                <a:schemeClr val="bg1">
                  <a:lumMod val="50000"/>
                </a:schemeClr>
              </a:solidFill>
            </a:endParaRPr>
          </a:p>
          <a:p>
            <a:pPr>
              <a:spcBef>
                <a:spcPct val="0"/>
              </a:spcBef>
            </a:pPr>
            <a:r>
              <a:rPr lang="en-US" altLang="en-US" sz="1400" b="1" dirty="0">
                <a:solidFill>
                  <a:schemeClr val="bg1">
                    <a:lumMod val="50000"/>
                  </a:schemeClr>
                </a:solidFill>
              </a:rPr>
              <a:t>2015 Fall G-CASE Conference</a:t>
            </a:r>
          </a:p>
          <a:p>
            <a:pPr>
              <a:spcBef>
                <a:spcPct val="0"/>
              </a:spcBef>
            </a:pPr>
            <a:r>
              <a:rPr lang="en-US" altLang="en-US" sz="1400" b="1" dirty="0">
                <a:solidFill>
                  <a:schemeClr val="bg1">
                    <a:lumMod val="50000"/>
                  </a:schemeClr>
                </a:solidFill>
              </a:rPr>
              <a:t>October 28, 2015</a:t>
            </a:r>
          </a:p>
          <a:p>
            <a:endParaRPr lang="en-US" dirty="0"/>
          </a:p>
        </p:txBody>
      </p:sp>
      <p:sp>
        <p:nvSpPr>
          <p:cNvPr id="4" name="Date Placeholder 3"/>
          <p:cNvSpPr>
            <a:spLocks noGrp="1"/>
          </p:cNvSpPr>
          <p:nvPr>
            <p:ph type="dt" sz="half" idx="2"/>
          </p:nvPr>
        </p:nvSpPr>
        <p:spPr/>
        <p:txBody>
          <a:bodyPr/>
          <a:lstStyle/>
          <a:p>
            <a:pPr>
              <a:defRPr/>
            </a:pPr>
            <a:r>
              <a:rPr lang="en-US" smtClean="0"/>
              <a:t>01/2015</a:t>
            </a:r>
            <a:endParaRPr lang="en-US" dirty="0" smtClean="0"/>
          </a:p>
        </p:txBody>
      </p:sp>
      <p:sp>
        <p:nvSpPr>
          <p:cNvPr id="5" name="Slide Number Placeholder 4"/>
          <p:cNvSpPr>
            <a:spLocks noGrp="1"/>
          </p:cNvSpPr>
          <p:nvPr>
            <p:ph type="sldNum" sz="quarter" idx="4"/>
          </p:nvPr>
        </p:nvSpPr>
        <p:spPr/>
        <p:txBody>
          <a:bodyPr/>
          <a:lstStyle/>
          <a:p>
            <a:pPr>
              <a:defRPr/>
            </a:pPr>
            <a:fld id="{DB6DBA17-9507-4404-BC65-07FD8DBA29D9}" type="slidenum">
              <a:rPr lang="en-US" smtClean="0"/>
              <a:pPr>
                <a:defRPr/>
              </a:pPr>
              <a:t>47</a:t>
            </a:fld>
            <a:endParaRPr lang="en-US" dirty="0"/>
          </a:p>
        </p:txBody>
      </p:sp>
    </p:spTree>
    <p:extLst>
      <p:ext uri="{BB962C8B-B14F-4D97-AF65-F5344CB8AC3E}">
        <p14:creationId xmlns:p14="http://schemas.microsoft.com/office/powerpoint/2010/main" val="2582987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defRPr/>
            </a:pPr>
            <a:r>
              <a:rPr lang="en-US" smtClean="0"/>
              <a:t>10/28/15</a:t>
            </a:r>
            <a:endParaRPr lang="en-US" dirty="0" smtClean="0"/>
          </a:p>
        </p:txBody>
      </p:sp>
      <p:sp>
        <p:nvSpPr>
          <p:cNvPr id="5" name="Slide Number Placeholder 4"/>
          <p:cNvSpPr>
            <a:spLocks noGrp="1"/>
          </p:cNvSpPr>
          <p:nvPr>
            <p:ph type="sldNum" sz="quarter" idx="4"/>
          </p:nvPr>
        </p:nvSpPr>
        <p:spPr/>
        <p:txBody>
          <a:bodyPr/>
          <a:lstStyle/>
          <a:p>
            <a:pPr>
              <a:defRPr/>
            </a:pPr>
            <a:fld id="{DB6DBA17-9507-4404-BC65-07FD8DBA29D9}" type="slidenum">
              <a:rPr lang="en-US" smtClean="0"/>
              <a:pPr>
                <a:defRPr/>
              </a:pPr>
              <a:t>48</a:t>
            </a:fld>
            <a:endParaRPr lang="en-US" dirty="0"/>
          </a:p>
        </p:txBody>
      </p:sp>
      <p:sp>
        <p:nvSpPr>
          <p:cNvPr id="3" name="Content Placeholder 2"/>
          <p:cNvSpPr>
            <a:spLocks noGrp="1"/>
          </p:cNvSpPr>
          <p:nvPr>
            <p:ph idx="4294967295"/>
          </p:nvPr>
        </p:nvSpPr>
        <p:spPr>
          <a:xfrm>
            <a:off x="0" y="950025"/>
            <a:ext cx="6950075" cy="3633849"/>
          </a:xfrm>
        </p:spPr>
        <p:txBody>
          <a:bodyPr>
            <a:normAutofit fontScale="92500" lnSpcReduction="20000"/>
          </a:bodyPr>
          <a:lstStyle/>
          <a:p>
            <a:pPr marL="0" indent="0" algn="ctr">
              <a:lnSpc>
                <a:spcPct val="100000"/>
              </a:lnSpc>
              <a:spcBef>
                <a:spcPts val="0"/>
              </a:spcBef>
              <a:buNone/>
            </a:pPr>
            <a:r>
              <a:rPr lang="en-US" sz="2000" b="1" dirty="0">
                <a:cs typeface="Arial" charset="0"/>
              </a:rPr>
              <a:t>Avis </a:t>
            </a:r>
            <a:r>
              <a:rPr lang="en-US" sz="2000" b="1" dirty="0" smtClean="0">
                <a:cs typeface="Arial" charset="0"/>
              </a:rPr>
              <a:t>King</a:t>
            </a:r>
            <a:br>
              <a:rPr lang="en-US" sz="2000" b="1" dirty="0" smtClean="0">
                <a:cs typeface="Arial" charset="0"/>
              </a:rPr>
            </a:br>
            <a:r>
              <a:rPr lang="en-US" sz="2000" b="1" dirty="0" smtClean="0">
                <a:cs typeface="Arial" charset="0"/>
              </a:rPr>
              <a:t>aking@doe.k12.ga.us</a:t>
            </a:r>
            <a:endParaRPr lang="en-US" sz="2000" b="1" dirty="0">
              <a:cs typeface="Arial" charset="0"/>
            </a:endParaRPr>
          </a:p>
          <a:p>
            <a:pPr marL="0" indent="0" algn="ctr">
              <a:lnSpc>
                <a:spcPct val="100000"/>
              </a:lnSpc>
              <a:spcBef>
                <a:spcPts val="0"/>
              </a:spcBef>
              <a:buNone/>
            </a:pPr>
            <a:r>
              <a:rPr lang="en-US" sz="2000" dirty="0">
                <a:cs typeface="Arial" charset="0"/>
              </a:rPr>
              <a:t>Deputy Superintendent</a:t>
            </a:r>
          </a:p>
          <a:p>
            <a:pPr marL="0" indent="0" algn="ctr">
              <a:lnSpc>
                <a:spcPct val="100000"/>
              </a:lnSpc>
              <a:spcBef>
                <a:spcPts val="0"/>
              </a:spcBef>
              <a:buNone/>
            </a:pPr>
            <a:r>
              <a:rPr lang="en-US" sz="2000" dirty="0">
                <a:cs typeface="Arial" charset="0"/>
              </a:rPr>
              <a:t>Office of School Improvement</a:t>
            </a:r>
          </a:p>
          <a:p>
            <a:pPr marL="0" indent="0" algn="ctr">
              <a:lnSpc>
                <a:spcPct val="100000"/>
              </a:lnSpc>
              <a:spcBef>
                <a:spcPts val="0"/>
              </a:spcBef>
              <a:buNone/>
            </a:pPr>
            <a:endParaRPr lang="en-US" sz="2000" dirty="0">
              <a:cs typeface="Arial" charset="0"/>
            </a:endParaRPr>
          </a:p>
          <a:p>
            <a:pPr marL="0" indent="0" algn="ctr">
              <a:lnSpc>
                <a:spcPct val="100000"/>
              </a:lnSpc>
              <a:spcBef>
                <a:spcPts val="0"/>
              </a:spcBef>
              <a:buNone/>
            </a:pPr>
            <a:r>
              <a:rPr lang="en-US" sz="2000" b="1" dirty="0">
                <a:cs typeface="Arial" charset="0"/>
              </a:rPr>
              <a:t>Cindy </a:t>
            </a:r>
            <a:r>
              <a:rPr lang="en-US" sz="2000" b="1" dirty="0" smtClean="0">
                <a:cs typeface="Arial" charset="0"/>
              </a:rPr>
              <a:t>Saxon</a:t>
            </a:r>
            <a:br>
              <a:rPr lang="en-US" sz="2000" b="1" dirty="0" smtClean="0">
                <a:cs typeface="Arial" charset="0"/>
              </a:rPr>
            </a:br>
            <a:r>
              <a:rPr lang="en-US" sz="2000" b="1" dirty="0" smtClean="0">
                <a:cs typeface="Arial" charset="0"/>
              </a:rPr>
              <a:t>csaxton@doe.k12.ga.us</a:t>
            </a:r>
            <a:endParaRPr lang="en-US" sz="2000" b="1" dirty="0">
              <a:cs typeface="Arial" charset="0"/>
            </a:endParaRPr>
          </a:p>
          <a:p>
            <a:pPr marL="0" indent="0" algn="ctr">
              <a:lnSpc>
                <a:spcPct val="100000"/>
              </a:lnSpc>
              <a:spcBef>
                <a:spcPts val="0"/>
              </a:spcBef>
              <a:buNone/>
            </a:pPr>
            <a:r>
              <a:rPr lang="en-US" sz="2000" dirty="0">
                <a:cs typeface="Arial" charset="0"/>
              </a:rPr>
              <a:t>Associate Superintendent</a:t>
            </a:r>
          </a:p>
          <a:p>
            <a:pPr marL="0" indent="0" algn="ctr">
              <a:lnSpc>
                <a:spcPct val="100000"/>
              </a:lnSpc>
              <a:spcBef>
                <a:spcPts val="0"/>
              </a:spcBef>
              <a:buNone/>
            </a:pPr>
            <a:r>
              <a:rPr lang="en-US" sz="2000" dirty="0">
                <a:cs typeface="Arial" charset="0"/>
              </a:rPr>
              <a:t>Teacher and Leader Effectiveness Division</a:t>
            </a:r>
          </a:p>
          <a:p>
            <a:pPr marL="0" indent="0" algn="ctr">
              <a:lnSpc>
                <a:spcPct val="100000"/>
              </a:lnSpc>
              <a:spcBef>
                <a:spcPts val="0"/>
              </a:spcBef>
              <a:buNone/>
            </a:pPr>
            <a:endParaRPr lang="en-US" sz="2000" dirty="0">
              <a:cs typeface="Arial" charset="0"/>
            </a:endParaRPr>
          </a:p>
          <a:p>
            <a:pPr marL="0" indent="0" algn="ctr">
              <a:lnSpc>
                <a:spcPct val="100000"/>
              </a:lnSpc>
              <a:spcBef>
                <a:spcPts val="0"/>
              </a:spcBef>
              <a:buNone/>
            </a:pPr>
            <a:r>
              <a:rPr lang="en-US" sz="2000" b="1" dirty="0">
                <a:cs typeface="Arial" charset="0"/>
              </a:rPr>
              <a:t>Julie </a:t>
            </a:r>
            <a:r>
              <a:rPr lang="en-US" sz="2000" b="1" dirty="0" smtClean="0">
                <a:cs typeface="Arial" charset="0"/>
              </a:rPr>
              <a:t>Noland</a:t>
            </a:r>
          </a:p>
          <a:p>
            <a:pPr marL="0" indent="0" algn="ctr">
              <a:lnSpc>
                <a:spcPct val="100000"/>
              </a:lnSpc>
              <a:spcBef>
                <a:spcPts val="0"/>
              </a:spcBef>
              <a:buNone/>
            </a:pPr>
            <a:r>
              <a:rPr lang="en-US" sz="2000" b="1" dirty="0" smtClean="0">
                <a:cs typeface="Arial" charset="0"/>
              </a:rPr>
              <a:t>jnoland@doe.k12.ga.us</a:t>
            </a:r>
            <a:endParaRPr lang="en-US" sz="2000" b="1" dirty="0">
              <a:cs typeface="Arial" charset="0"/>
            </a:endParaRPr>
          </a:p>
          <a:p>
            <a:pPr marL="0" indent="0" algn="ctr">
              <a:lnSpc>
                <a:spcPct val="100000"/>
              </a:lnSpc>
              <a:spcBef>
                <a:spcPts val="0"/>
              </a:spcBef>
              <a:buNone/>
            </a:pPr>
            <a:r>
              <a:rPr lang="en-US" sz="2000" dirty="0">
                <a:cs typeface="Arial" charset="0"/>
              </a:rPr>
              <a:t>Program Manager </a:t>
            </a:r>
          </a:p>
          <a:p>
            <a:pPr marL="0" indent="0" algn="ctr">
              <a:lnSpc>
                <a:spcPct val="100000"/>
              </a:lnSpc>
              <a:spcBef>
                <a:spcPts val="0"/>
              </a:spcBef>
              <a:buNone/>
            </a:pPr>
            <a:r>
              <a:rPr lang="en-US" sz="2000" dirty="0">
                <a:cs typeface="Arial" charset="0"/>
              </a:rPr>
              <a:t>Teacher and Leader Effectiveness Division</a:t>
            </a:r>
          </a:p>
          <a:p>
            <a:endParaRPr lang="en-US" dirty="0"/>
          </a:p>
        </p:txBody>
      </p:sp>
    </p:spTree>
    <p:extLst>
      <p:ext uri="{BB962C8B-B14F-4D97-AF65-F5344CB8AC3E}">
        <p14:creationId xmlns:p14="http://schemas.microsoft.com/office/powerpoint/2010/main" val="227838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dirty="0" smtClean="0"/>
              <a:t>Focus of Title II, Part A</a:t>
            </a:r>
          </a:p>
        </p:txBody>
      </p:sp>
      <p:sp>
        <p:nvSpPr>
          <p:cNvPr id="7171" name="Content Placeholder 2"/>
          <p:cNvSpPr>
            <a:spLocks noGrp="1"/>
          </p:cNvSpPr>
          <p:nvPr>
            <p:ph idx="1"/>
          </p:nvPr>
        </p:nvSpPr>
        <p:spPr>
          <a:xfrm>
            <a:off x="366713" y="1016001"/>
            <a:ext cx="6254750" cy="3189288"/>
          </a:xfrm>
        </p:spPr>
        <p:txBody>
          <a:bodyPr/>
          <a:lstStyle/>
          <a:p>
            <a:pPr marL="0" indent="0" defTabSz="683909">
              <a:buNone/>
              <a:defRPr/>
            </a:pPr>
            <a:r>
              <a:rPr lang="en-US" b="1" i="1" dirty="0">
                <a:solidFill>
                  <a:srgbClr val="FF0066"/>
                </a:solidFill>
                <a:latin typeface="Arial" panose="020B0604020202020204" pitchFamily="34" charset="0"/>
                <a:cs typeface="Arial" panose="020B0604020202020204" pitchFamily="34" charset="0"/>
              </a:rPr>
              <a:t>Equity</a:t>
            </a:r>
            <a:endParaRPr lang="en-US" dirty="0">
              <a:solidFill>
                <a:srgbClr val="FF0066"/>
              </a:solidFill>
              <a:latin typeface="Arial" panose="020B0604020202020204" pitchFamily="34" charset="0"/>
              <a:cs typeface="Arial" panose="020B0604020202020204" pitchFamily="34" charset="0"/>
            </a:endParaRPr>
          </a:p>
          <a:p>
            <a:pPr marL="255478" indent="-255478" defTabSz="683909">
              <a:buFont typeface="Arial" charset="0"/>
              <a:buChar char="•"/>
              <a:defRPr/>
            </a:pPr>
            <a:r>
              <a:rPr lang="en-US" sz="2000" dirty="0">
                <a:latin typeface="Arial" charset="0"/>
              </a:rPr>
              <a:t>Ensure that poor and minority children are not taught by inexperienced, unqualified, or </a:t>
            </a:r>
            <a:r>
              <a:rPr lang="en-US" sz="2000" dirty="0" err="1">
                <a:latin typeface="Arial" charset="0"/>
              </a:rPr>
              <a:t>mis</a:t>
            </a:r>
            <a:r>
              <a:rPr lang="en-US" sz="2000" dirty="0">
                <a:latin typeface="Arial" charset="0"/>
              </a:rPr>
              <a:t>-assigned teachers at higher rates than other children</a:t>
            </a:r>
          </a:p>
          <a:p>
            <a:pPr marL="255478" indent="-255478" defTabSz="683909">
              <a:buFont typeface="Arial" charset="0"/>
              <a:buChar char="•"/>
              <a:defRPr/>
            </a:pPr>
            <a:endParaRPr lang="en-US" sz="1100" dirty="0">
              <a:latin typeface="Arial" charset="0"/>
            </a:endParaRPr>
          </a:p>
          <a:p>
            <a:pPr marL="255478" indent="-255478" defTabSz="683909">
              <a:buFont typeface="Arial" charset="0"/>
              <a:buChar char="•"/>
              <a:defRPr/>
            </a:pPr>
            <a:r>
              <a:rPr lang="en-US" sz="2000" dirty="0">
                <a:latin typeface="Arial" charset="0"/>
              </a:rPr>
              <a:t>Ensure that children in low performing schools in all geographic regions of the state have access to experienced, qualified, effective, and appropriately assigned teachers on an equitable basis</a:t>
            </a:r>
          </a:p>
          <a:p>
            <a:pPr marL="255478" indent="-255478" defTabSz="683909">
              <a:buFont typeface="Arial" charset="0"/>
              <a:buChar char="•"/>
              <a:defRPr/>
            </a:pPr>
            <a:endParaRPr lang="en-US" altLang="en-US" sz="2000" dirty="0"/>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2886" y="554434"/>
            <a:ext cx="4801077" cy="972080"/>
          </a:xfrm>
        </p:spPr>
        <p:txBody>
          <a:bodyPr>
            <a:noAutofit/>
          </a:bodyPr>
          <a:lstStyle/>
          <a:p>
            <a:pPr eaLnBrk="1" hangingPunct="1"/>
            <a:r>
              <a:rPr lang="en-US" altLang="en-US" sz="2500" dirty="0"/>
              <a:t>Role of the Special Education Leader in the LEA </a:t>
            </a:r>
            <a:br>
              <a:rPr lang="en-US" altLang="en-US" sz="2500" dirty="0"/>
            </a:br>
            <a:r>
              <a:rPr lang="en-US" altLang="en-US" sz="2500" dirty="0"/>
              <a:t>Title II, Part A Program</a:t>
            </a:r>
          </a:p>
        </p:txBody>
      </p:sp>
      <p:sp>
        <p:nvSpPr>
          <p:cNvPr id="7171" name="Content Placeholder 2"/>
          <p:cNvSpPr>
            <a:spLocks noGrp="1"/>
          </p:cNvSpPr>
          <p:nvPr>
            <p:ph idx="1"/>
          </p:nvPr>
        </p:nvSpPr>
        <p:spPr>
          <a:xfrm>
            <a:off x="256224" y="2120169"/>
            <a:ext cx="6254750" cy="2212682"/>
          </a:xfrm>
        </p:spPr>
        <p:txBody>
          <a:bodyPr/>
          <a:lstStyle/>
          <a:p>
            <a:pPr marL="514121" indent="-514121" defTabSz="683909">
              <a:buFont typeface="+mj-lt"/>
              <a:buAutoNum type="arabicPeriod"/>
              <a:defRPr/>
            </a:pPr>
            <a:r>
              <a:rPr lang="en-US" sz="2200" dirty="0">
                <a:solidFill>
                  <a:srgbClr val="000000"/>
                </a:solidFill>
              </a:rPr>
              <a:t>Lead the LEA toward achieving the goals and purposes of  </a:t>
            </a:r>
            <a:r>
              <a:rPr lang="en-US" sz="2200" dirty="0"/>
              <a:t>Title II, Part A</a:t>
            </a:r>
            <a:r>
              <a:rPr lang="en-US" sz="2200" dirty="0">
                <a:solidFill>
                  <a:srgbClr val="000000"/>
                </a:solidFill>
              </a:rPr>
              <a:t>.</a:t>
            </a:r>
            <a:endParaRPr lang="en-US" sz="1100" dirty="0">
              <a:solidFill>
                <a:srgbClr val="000000"/>
              </a:solidFill>
            </a:endParaRPr>
          </a:p>
          <a:p>
            <a:pPr marL="514121" indent="-511837" defTabSz="683909">
              <a:buFont typeface="Arial" charset="0"/>
              <a:buAutoNum type="arabicPeriod" startAt="2"/>
              <a:defRPr/>
            </a:pPr>
            <a:r>
              <a:rPr lang="en-US" sz="2200" dirty="0">
                <a:solidFill>
                  <a:srgbClr val="000000"/>
                </a:solidFill>
              </a:rPr>
              <a:t>Hire and assign highly qualified teachers and       paraprofessionals.</a:t>
            </a:r>
            <a:endParaRPr lang="en-US" sz="1100" dirty="0">
              <a:solidFill>
                <a:srgbClr val="000000"/>
              </a:solidFill>
            </a:endParaRPr>
          </a:p>
          <a:p>
            <a:pPr marL="457001" indent="-457001" defTabSz="683909">
              <a:buFont typeface="Arial" charset="0"/>
              <a:buAutoNum type="arabicPeriod" startAt="3"/>
              <a:defRPr/>
            </a:pPr>
            <a:r>
              <a:rPr lang="en-US" sz="2200" dirty="0">
                <a:solidFill>
                  <a:srgbClr val="000000"/>
                </a:solidFill>
              </a:rPr>
              <a:t>Ensure no student has two ineffective teachers in consecutive years or content courses.</a:t>
            </a:r>
            <a:endParaRPr lang="en-US" altLang="en-US" dirty="0" smtClean="0"/>
          </a:p>
        </p:txBody>
      </p:sp>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319528" y="283431"/>
            <a:ext cx="6254750" cy="747713"/>
          </a:xfrm>
        </p:spPr>
        <p:txBody>
          <a:bodyPr>
            <a:normAutofit fontScale="90000"/>
          </a:bodyPr>
          <a:lstStyle/>
          <a:p>
            <a:r>
              <a:rPr lang="en-US" altLang="en-US" sz="2600"/>
              <a:t>What is the definition of a</a:t>
            </a:r>
            <a:br>
              <a:rPr lang="en-US" altLang="en-US" sz="2600"/>
            </a:br>
            <a:r>
              <a:rPr lang="en-US" altLang="en-US" sz="2600"/>
              <a:t>Highly Qualified New Teacher?</a:t>
            </a:r>
          </a:p>
        </p:txBody>
      </p:sp>
      <p:sp>
        <p:nvSpPr>
          <p:cNvPr id="3" name="Content Placeholder 2"/>
          <p:cNvSpPr>
            <a:spLocks noGrp="1"/>
          </p:cNvSpPr>
          <p:nvPr>
            <p:ph idx="1"/>
          </p:nvPr>
        </p:nvSpPr>
        <p:spPr>
          <a:xfrm>
            <a:off x="347663" y="769938"/>
            <a:ext cx="6383337" cy="3187700"/>
          </a:xfrm>
        </p:spPr>
        <p:txBody>
          <a:bodyPr/>
          <a:lstStyle/>
          <a:p>
            <a:pPr marL="0" indent="0">
              <a:buNone/>
              <a:defRPr/>
            </a:pPr>
            <a:endParaRPr lang="en-US" sz="2000" dirty="0"/>
          </a:p>
          <a:p>
            <a:pPr marL="457191" indent="-457191">
              <a:buFont typeface="+mj-lt"/>
              <a:buAutoNum type="arabicParenR"/>
              <a:defRPr/>
            </a:pPr>
            <a:endParaRPr lang="en-US" dirty="0"/>
          </a:p>
        </p:txBody>
      </p:sp>
      <p:sp>
        <p:nvSpPr>
          <p:cNvPr id="4" name="Date Placeholder 3"/>
          <p:cNvSpPr>
            <a:spLocks noGrp="1"/>
          </p:cNvSpPr>
          <p:nvPr>
            <p:ph type="dt" sz="half" idx="2"/>
          </p:nvPr>
        </p:nvSpPr>
        <p:spPr/>
        <p:txBody>
          <a:bodyPr/>
          <a:lstStyle/>
          <a:p>
            <a:pPr>
              <a:defRPr/>
            </a:pPr>
            <a:r>
              <a:rPr lang="en-US" dirty="0" smtClean="0"/>
              <a:t>10/28/15</a:t>
            </a:r>
          </a:p>
        </p:txBody>
      </p:sp>
      <p:sp>
        <p:nvSpPr>
          <p:cNvPr id="81924"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D6E55102-4183-4EDE-B245-5AF50933926F}" type="slidenum">
              <a:rPr lang="en-US" altLang="en-US" smtClean="0">
                <a:latin typeface="Arial" pitchFamily="34" charset="0"/>
              </a:rPr>
              <a:pPr algn="ctr"/>
              <a:t>7</a:t>
            </a:fld>
            <a:endParaRPr lang="en-US" altLang="en-US" dirty="0" smtClean="0">
              <a:latin typeface="Arial" pitchFamily="34" charset="0"/>
            </a:endParaRPr>
          </a:p>
        </p:txBody>
      </p:sp>
      <p:graphicFrame>
        <p:nvGraphicFramePr>
          <p:cNvPr id="7" name="Diagram 6"/>
          <p:cNvGraphicFramePr/>
          <p:nvPr>
            <p:extLst>
              <p:ext uri="{D42A27DB-BD31-4B8C-83A1-F6EECF244321}">
                <p14:modId xmlns:p14="http://schemas.microsoft.com/office/powerpoint/2010/main" val="512484061"/>
              </p:ext>
            </p:extLst>
          </p:nvPr>
        </p:nvGraphicFramePr>
        <p:xfrm>
          <a:off x="302456" y="1146518"/>
          <a:ext cx="6295293" cy="3277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47663" y="329419"/>
            <a:ext cx="6254750" cy="779463"/>
          </a:xfrm>
        </p:spPr>
        <p:txBody>
          <a:bodyPr>
            <a:normAutofit fontScale="90000"/>
          </a:bodyPr>
          <a:lstStyle/>
          <a:p>
            <a:r>
              <a:rPr lang="en-US" altLang="en-US" sz="2600" dirty="0">
                <a:solidFill>
                  <a:srgbClr val="000000"/>
                </a:solidFill>
              </a:rPr>
              <a:t>What is the definition of a </a:t>
            </a:r>
            <a:br>
              <a:rPr lang="en-US" altLang="en-US" sz="2600" dirty="0">
                <a:solidFill>
                  <a:srgbClr val="000000"/>
                </a:solidFill>
              </a:rPr>
            </a:br>
            <a:r>
              <a:rPr lang="en-US" altLang="en-US" sz="2600" dirty="0">
                <a:solidFill>
                  <a:srgbClr val="000000"/>
                </a:solidFill>
              </a:rPr>
              <a:t>Highly Qualified Veteran Teacher?</a:t>
            </a:r>
            <a:endParaRPr lang="en-US" altLang="en-US" sz="2600" dirty="0"/>
          </a:p>
        </p:txBody>
      </p:sp>
      <p:sp>
        <p:nvSpPr>
          <p:cNvPr id="2" name="Date Placeholder 1"/>
          <p:cNvSpPr>
            <a:spLocks noGrp="1"/>
          </p:cNvSpPr>
          <p:nvPr>
            <p:ph type="dt" sz="half" idx="2"/>
          </p:nvPr>
        </p:nvSpPr>
        <p:spPr/>
        <p:txBody>
          <a:bodyPr/>
          <a:lstStyle/>
          <a:p>
            <a:pPr>
              <a:defRPr/>
            </a:pPr>
            <a:r>
              <a:rPr lang="en-US" dirty="0" smtClean="0"/>
              <a:t>10/28/15</a:t>
            </a:r>
            <a:endParaRPr lang="en-US" dirty="0"/>
          </a:p>
        </p:txBody>
      </p:sp>
      <p:sp>
        <p:nvSpPr>
          <p:cNvPr id="82948" name="Slide Number Placeholder 4"/>
          <p:cNvSpPr>
            <a:spLocks noGrp="1"/>
          </p:cNvSpPr>
          <p:nvPr>
            <p:ph type="sldNum" sz="quarter" idx="4"/>
          </p:nvPr>
        </p:nvSpPr>
        <p:spPr bwMode="auto">
          <a:xfrm>
            <a:off x="6486525" y="4660900"/>
            <a:ext cx="4635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a:fld id="{E003398F-AFF3-48E8-8D6C-DEBD2EA7E34C}" type="slidenum">
              <a:rPr lang="en-US" altLang="en-US" smtClean="0">
                <a:latin typeface="Arial" pitchFamily="34" charset="0"/>
              </a:rPr>
              <a:pPr algn="ctr"/>
              <a:t>8</a:t>
            </a:fld>
            <a:endParaRPr lang="en-US" altLang="en-US" dirty="0" smtClean="0">
              <a:latin typeface="Arial" pitchFamily="34" charset="0"/>
            </a:endParaRPr>
          </a:p>
        </p:txBody>
      </p:sp>
      <p:graphicFrame>
        <p:nvGraphicFramePr>
          <p:cNvPr id="6" name="Diagram 5"/>
          <p:cNvGraphicFramePr/>
          <p:nvPr>
            <p:extLst>
              <p:ext uri="{D42A27DB-BD31-4B8C-83A1-F6EECF244321}">
                <p14:modId xmlns:p14="http://schemas.microsoft.com/office/powerpoint/2010/main" val="2378927732"/>
              </p:ext>
            </p:extLst>
          </p:nvPr>
        </p:nvGraphicFramePr>
        <p:xfrm>
          <a:off x="393897" y="1195754"/>
          <a:ext cx="5844655" cy="3131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a:xfrm>
            <a:off x="276190" y="230877"/>
            <a:ext cx="4801077" cy="972080"/>
          </a:xfrm>
        </p:spPr>
        <p:txBody>
          <a:bodyPr>
            <a:normAutofit/>
          </a:bodyPr>
          <a:lstStyle/>
          <a:p>
            <a:r>
              <a:rPr lang="en-US" altLang="en-US" sz="2000" dirty="0"/>
              <a:t>What Is the Definition of a Highly Qualified Teacher in Charter Schools Waiving Certification Requirements?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4714974"/>
              </p:ext>
            </p:extLst>
          </p:nvPr>
        </p:nvGraphicFramePr>
        <p:xfrm>
          <a:off x="347663" y="1264626"/>
          <a:ext cx="6265573" cy="3207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2"/>
          </p:nvPr>
        </p:nvSpPr>
        <p:spPr/>
        <p:txBody>
          <a:bodyPr/>
          <a:lstStyle/>
          <a:p>
            <a:pPr>
              <a:defRPr/>
            </a:pPr>
            <a:r>
              <a:rPr lang="en-US" dirty="0" smtClean="0"/>
              <a:t>10/28/15</a:t>
            </a:r>
          </a:p>
        </p:txBody>
      </p:sp>
      <p:sp>
        <p:nvSpPr>
          <p:cNvPr id="3" name="Slide Number Placeholder 2"/>
          <p:cNvSpPr>
            <a:spLocks noGrp="1"/>
          </p:cNvSpPr>
          <p:nvPr>
            <p:ph type="sldNum" sz="quarter" idx="4"/>
          </p:nvPr>
        </p:nvSpPr>
        <p:spPr/>
        <p:txBody>
          <a:bodyPr/>
          <a:lstStyle/>
          <a:p>
            <a:pPr>
              <a:defRPr/>
            </a:pPr>
            <a:fld id="{DB6DBA17-9507-4404-BC65-07FD8DBA29D9}"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GaDOE-PowerPoint-WhiteTemplate</Template>
  <TotalTime>25448</TotalTime>
  <Words>6316</Words>
  <Application>Microsoft Office PowerPoint</Application>
  <PresentationFormat>Custom</PresentationFormat>
  <Paragraphs>761</Paragraphs>
  <Slides>48</Slides>
  <Notes>46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GaDOE-PowerPoint-Template</vt:lpstr>
      <vt:lpstr>Ensuring Equitable Access  to Instruction by Highly Qualified Teachers HiQ Training for Special Education Leaders</vt:lpstr>
      <vt:lpstr>Agenda</vt:lpstr>
      <vt:lpstr>Title II, Part A</vt:lpstr>
      <vt:lpstr>Focus of Title II, Part A</vt:lpstr>
      <vt:lpstr>Focus of Title II, Part A</vt:lpstr>
      <vt:lpstr>Role of the Special Education Leader in the LEA  Title II, Part A Program</vt:lpstr>
      <vt:lpstr>What is the definition of a Highly Qualified New Teacher?</vt:lpstr>
      <vt:lpstr>What is the definition of a  Highly Qualified Veteran Teacher?</vt:lpstr>
      <vt:lpstr>What Is the Definition of a Highly Qualified Teacher in Charter Schools Waiving Certification Requirements?</vt:lpstr>
      <vt:lpstr>High Objective Uniform State Standard of Evaluation (HOUSSE)</vt:lpstr>
      <vt:lpstr>Highly Qualified Paraprofessionals</vt:lpstr>
      <vt:lpstr>Paraprofessional OR  Non-Instructional Aide</vt:lpstr>
      <vt:lpstr>Hiring and Assigning Highly Qualified Teachers</vt:lpstr>
      <vt:lpstr>Hiring and Assigning Highly Qualified Teachers</vt:lpstr>
      <vt:lpstr>Hiring and Assigning Highly Qualified Teachers</vt:lpstr>
      <vt:lpstr>Valid Georgia Teaching Certificates Have a Number of Titles</vt:lpstr>
      <vt:lpstr>What are the Core Academic  Content Subjects?</vt:lpstr>
      <vt:lpstr>What is a Valid Georgia  Teaching Certificate?</vt:lpstr>
      <vt:lpstr>Special Education Certification Fields</vt:lpstr>
      <vt:lpstr>Hiring and Assigning Highly Qualified Teachers</vt:lpstr>
      <vt:lpstr>How do I know if a teacher has demonstrated content knowledge?</vt:lpstr>
      <vt:lpstr>Teaching Assignment Must Align with Certificate</vt:lpstr>
      <vt:lpstr>Special Education Teaching Assignment Must Align with Certificate</vt:lpstr>
      <vt:lpstr>Where can I get help?</vt:lpstr>
      <vt:lpstr>Certification/Curriculum Assignment  Policies System (CAPS)</vt:lpstr>
      <vt:lpstr>CAPS Search Results</vt:lpstr>
      <vt:lpstr>Teaching Assignments &amp; HiQ  Special Cases</vt:lpstr>
      <vt:lpstr>Teaching Assignments and HiQ</vt:lpstr>
      <vt:lpstr>Teaching Assignments and HiQ</vt:lpstr>
      <vt:lpstr>Teaching Assignments and HiQ</vt:lpstr>
      <vt:lpstr>Teaching Assignments and HiQ</vt:lpstr>
      <vt:lpstr>Teaching Assignments and HiQ</vt:lpstr>
      <vt:lpstr>Am I Highly Qualified?</vt:lpstr>
      <vt:lpstr>Am I Highly Qualified?</vt:lpstr>
      <vt:lpstr>Am I Highly Qualified?</vt:lpstr>
      <vt:lpstr>Am I Highly Qualified?</vt:lpstr>
      <vt:lpstr>Am I Highly Qualified?</vt:lpstr>
      <vt:lpstr>Am I Highly Qualified?</vt:lpstr>
      <vt:lpstr>Am I Highly Qualified?</vt:lpstr>
      <vt:lpstr>Role of the Special Education Leader in the LEA  Title II, Part A Program</vt:lpstr>
      <vt:lpstr>Role of the Special Education Leader in the LEA  Title II, Part A Program</vt:lpstr>
      <vt:lpstr>Remediation Plans</vt:lpstr>
      <vt:lpstr>Role of the Special Education Leader in the LEA  Title II, Part A Program</vt:lpstr>
      <vt:lpstr>Resources</vt:lpstr>
      <vt:lpstr>Title II, Part A Staff</vt:lpstr>
      <vt:lpstr>PowerPoint Presentation</vt:lpstr>
      <vt:lpstr>Ensuring Equitable Access  to Instruction by Highly Qualified Teachers HiQ Training for Special Education Leaders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Missy Smith</dc:creator>
  <cp:lastModifiedBy>Windows User</cp:lastModifiedBy>
  <cp:revision>225</cp:revision>
  <cp:lastPrinted>1601-01-01T00:00:00Z</cp:lastPrinted>
  <dcterms:created xsi:type="dcterms:W3CDTF">2011-04-05T15:28:15Z</dcterms:created>
  <dcterms:modified xsi:type="dcterms:W3CDTF">2015-10-08T14:43:36Z</dcterms:modified>
</cp:coreProperties>
</file>